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93" r:id="rId2"/>
    <p:sldId id="296" r:id="rId3"/>
    <p:sldId id="297" r:id="rId4"/>
    <p:sldId id="298" r:id="rId5"/>
    <p:sldId id="299" r:id="rId6"/>
    <p:sldId id="300" r:id="rId7"/>
    <p:sldId id="325" r:id="rId8"/>
    <p:sldId id="342" r:id="rId9"/>
    <p:sldId id="34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C63F"/>
    <a:srgbClr val="551E5D"/>
    <a:srgbClr val="F3A022"/>
    <a:srgbClr val="52B4BF"/>
    <a:srgbClr val="56BDC8"/>
    <a:srgbClr val="08BFC5"/>
    <a:srgbClr val="54B4C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סגנון בהיר 3 - הדגשה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סגנון בהיר 2 - הדגשה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27"/>
    <p:restoredTop sz="94651"/>
  </p:normalViewPr>
  <p:slideViewPr>
    <p:cSldViewPr snapToGrid="0" snapToObjects="1">
      <p:cViewPr varScale="1">
        <p:scale>
          <a:sx n="62" d="100"/>
          <a:sy n="62" d="100"/>
        </p:scale>
        <p:origin x="7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14:40:15.8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8648,'0'0'0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14:43:52.5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8220,'0'0'0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14:40:15.8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8648,'0'0'0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14:59:57.7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8648,'0'0'0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14:59:57.7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6865,'0'0'0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14:59:57.7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8220,'0'0'0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15:01:28.211"/>
    </inkml:context>
    <inkml:brush xml:id="br0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79356.3125"/>
      <inkml:brushProperty name="anchorY" value="-41508.52344"/>
      <inkml:brushProperty name="scaleFactor" value="0.5"/>
    </inkml:brush>
  </inkml:definitions>
  <inkml:trace contextRef="#ctx0" brushRef="#br0">1 0 8335,'0'0'0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15:02:12.937"/>
    </inkml:context>
    <inkml:brush xml:id="br0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1 0 9032,'0'0'0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3T10:26:20.37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 10213,'44'21'983,"4"-1"0,-7-10 0,5 2 0,3 1 0,-1-1 0,0 1 0,2-1-26,-1-1-831,3 2-90,0-2-16,1 2 114,3 1-117,4-1 36,2 3 48,6-2-84,2 2 36,4 1 54,1 2-107,2 0 64,0 0 34,-1-2-98,1-3 81,1 1-36,0-3-45,3 2 78,3-2-33,3 2-45,2-1-70,3-4 65,2 3 5,-2-5-261,-1 1 253,-5-1-29,-4 0-293,-8-2 257,-6 2-114,-6-3-362,-7 0 349,-5-1-279,-9-1-363,-8-1 161,-10 0-303,-7-1 656,-3 0 0,-3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3T10:26:20.3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142 19 9886,'-62'-8'983,"10"0"0,37 7 0,3-1 0,58 16 0,-13-5 0,50 14 0,-27-11 0,4-1-268,3 0-678,8 1 150,1 1-80,6 2-71,4-1 169,4 1-79,5 1-126,1 2 196,2 0-168,1 2 42,-1 0 28,1 1-98,-1-1 81,-2-1-3,-1-2-78,-4-2 9,-2-2-9,-5 0 0,-5-3-208,-6-1 155,-4 0 17,-7-1-418,-4 0 267,-5-1-233,-6-1-564,-5-1 0,-7-1 0,-7-2 0,-7 0 656,-5-1 0,-4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3T10:25:50.43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 10213,'44'21'983,"4"-1"0,-7-10 0,5 2 0,3 1 0,-1-1 0,0 1 0,2-1-26,-1-1-831,3 2-90,0-2-16,1 2 114,3 1-117,4-1 36,2 3 48,6-2-84,2 2 36,4 1 54,1 2-107,2 0 64,0 0 34,-1-2-98,1-3 81,1 1-36,0-3-45,3 2 78,3-2-33,3 2-45,2-1-70,3-4 65,2 3 5,-2-5-261,-1 1 253,-5-1-29,-4 0-293,-8-2 257,-6 2-114,-6-3-362,-7 0 349,-5-1-279,-9-1-363,-8-1 161,-10 0-303,-7-1 656,-3 0 0,-3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14:40:15.8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 1 11639,'40'26'-3335,"-12"-5"3509,-37-19 2761,-4-1-1459,-3-1-680,-1-3-869,-4-6 0,11 4 0,-1-2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23T10:25:51.04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142 19 9886,'-62'-8'983,"10"0"0,37 7 0,3-1 0,58 16 0,-13-5 0,50 14 0,-27-11 0,4-1-268,3 0-678,8 1 150,1 1-80,6 2-71,4-1 169,4 1-79,5 1-126,1 2 196,2 0-168,1 2 42,-1 0 28,1 1-98,-1-1 81,-2-1-3,-1-2-78,-4-2 9,-2-2-9,-5 0 0,-5-3-208,-6-1 155,-4 0 17,-7-1-418,-4 0 267,-5-1-233,-6-1-564,-5-1 0,-7-1 0,-7-2 0,-7 0 656,-5-1 0,-4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6T19:52:41.10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0 676 10588,'56'14'983,"0"-6"0,-12-13 0,3-5 0,2-1 0,3-1 0,4-1 0,5 0 0,3 1-158,3 0-699,4 1-126,4-2 82,4-1-49,6 1-33,3-2 73,4 2 5,2-3-78,2 1 82,-2-4 32,1 2-114,2-2 90,-1 1-47,-47 9 1,0 1-44,48-9 98,0-2-53,-3 1-45,-2-1 44,-3-1-44,-3 2 0,-2-1-8,0 2 8,-2-1 0,1 2-11,0 0 11,3 0 0,2 2-9,4-2 9,3 4 0,-45 6 0,1-1-8,2 1 0,0 1 8,2 0 0,0 1 0,1-1 0,0 1-5,0 1 1,1 0 4,-2 0 0,1 0 0,-1 1 0,1-1 0,-2 0 0,0 0 0,0 1 0,-1-1 0,-1 0 0,0 0-4,-1-1 0,-1 1 4,47-3 0,-5 1 8,-2-1-8,-6 1 0,-2-2 0,-7 1 0,-6 1 0,-8 0 9,-8-1-9,-10 1 0,-9 1 0,-11 0 0,-8 1-174,-1-1 45,-63 9 126,25-2 3,-53 9-106,36-4 106,-1 2 0,-3-1-56,-2 1 50,-6 2 6,-6 0-212,-4 1 158,-9 2 18,-4 1-384,-7 1 412,-5 3-71,-5-1-39,44-9 1,-1 0 113,-3 1 0,0-1-15,-2 1 1,0-1-125,-3 2 1,-1 0 119,-2 0 1,-1 1-82,-3 0 1,-1 1-262,-4 1 1,0 0 159,-5 1 1,-1 1-103,-3 1 1,-2 0-186,-4 1 0,-1 0 0,-2 3 0,-2-1 0,-2 0 0,0-1 328,6 0 0,6-1 0,27-8 0,7-1 0,-17 4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6T19:52:41.10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1 663 10415,'32'-34'983,"-3"7"0,-15 23 0,2 1 0,2-1 0,2 0 0,3 0 0,3-1-785,6 0-145,4-2 101,4 0-81,1-2-65,0 1 118,-1-1-53,3 0-56,0-1 182,4 0-73,3 0-56,1-1 154,5 0-70,1-1-93,3-2 155,2 0-138,1 1-41,2 2 105,-3 0-142,2 1 70,-3-3-14,0 3-56,-2-1 34,-3 1-34,-1 1 0,-2 0 20,-2 0-20,-2 2 0,0 0-12,-2 0 12,0 0 0,2 0 12,0-1-12,3 1 0,0-1 0,3-1 0,3 2 0,1-4 0,5 2 0,-1 1 0,3 0 0,1 0 0,0 2 0,1-2 8,-3 2 0,-1 0-8,-2 1 0,-2-1 0,0 0 0,-2-1 17,0-1-17,-2 1 0,1 0-17,-1-1 17,0 2 0,-2-1 9,2 0-9,-3 2 0,1 1-9,-2-2 9,-1 4 0,-1-3-53,0 0 50,0 1 3,0-1-98,1 1 98,0 0 0,1 1-36,-1-1 36,0 1 0,1 0-8,0-2 8,-2 1 0,0 0-17,-2-1 17,-1 2 0,-2-1 0,-3 0 0,-4 2 0,-1-1 8,-7 1-8,-2 1 0,-7-1-19,-4 2 19,-4-1-23,4 1 23,1 0-39,-2 0 3,2 0 27,-5 2-472,1 0-427,4 4-76,-6 1 656,1 3 0,-4 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6T19:52:41.10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0 676 10588,'56'14'983,"0"-6"0,-12-13 0,3-5 0,2-1 0,3-1 0,4-1 0,5 0 0,3 1-158,3 0-699,4 1-126,4-2 82,4-1-49,6 1-33,3-2 73,4 2 5,2-3-78,2 1 82,-2-4 32,1 2-114,2-2 90,-1 1-47,-47 9 1,0 1-44,48-9 98,0-2-53,-3 1-45,-2-1 44,-3-1-44,-3 2 0,-2-1-8,0 2 8,-2-1 0,1 2-11,0 0 11,3 0 0,2 2-9,4-2 9,3 4 0,-45 6 0,1-1-8,2 1 0,0 1 8,2 0 0,0 1 0,1-1 0,0 1-5,0 1 1,1 0 4,-2 0 0,1 0 0,-1 1 0,1-1 0,-2 0 0,0 0 0,0 1 0,-1-1 0,-1 0 0,0 0-4,-1-1 0,-1 1 4,47-3 0,-5 1 8,-2-1-8,-6 1 0,-2-2 0,-7 1 0,-6 1 0,-8 0 9,-8-1-9,-10 1 0,-9 1 0,-11 0 0,-8 1-174,-1-1 45,-63 9 126,25-2 3,-53 9-106,36-4 106,-1 2 0,-3-1-56,-2 1 50,-6 2 6,-6 0-212,-4 1 158,-9 2 18,-4 1-384,-7 1 412,-5 3-71,-5-1-39,44-9 1,-1 0 113,-3 1 0,0-1-15,-2 1 1,0-1-125,-3 2 1,-1 0 119,-2 0 1,-1 1-82,-3 0 1,-1 1-262,-4 1 1,0 0 159,-5 1 1,-1 1-103,-3 1 1,-2 0-186,-4 1 0,-1 0 0,-2 3 0,-2-1 0,-2 0 0,0-1 328,6 0 0,6-1 0,27-8 0,7-1 0,-17 4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6T19:52:41.10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0 750 11272,'44'-5'983,"-1"-1"0,-15 4 0,8-1 0,9-1 0,7 0 0,5-2 0,5-2-108,8-1-553,5-2-36,9-2 67,6-2 64,5 2-179,4-2-226,-49 10 1,-1-1 93,1 1 1,0 0-107,47-5 70,-2 1-62,-3 0-8,-2-1 9,-1 1-9,0-1 0,-1-1 0,1 0 0,0-2 0,0-1 0,1 0 0,0-2 0,0 1 25,2-1-25,0 0 0,0-1 11,0 1-11,-2-2 0,-1 2 34,1 3-34,-2-1 0,-1 2 8,-3 1-8,-2 1 0,-3 1-25,-1 0 25,-2 1 0,0-1 0,2 0 0,0 0 0,3 0 8,2-1-8,0 1 0,5 0 0,1 0 0,7-1 0,1-1 8,-46 5 1,0 0-9,0 0 0,1 0 0,1 0 0,-1 0 0,1 0 0,0 0 0,-2 1 0,0 0 0,0 0 0,-1 0-25,44-5 25,-5 0 0,-5 2 0,-5 0 0,-4 0 0,-6 3 0,-2-1 0,-2 1 0,-3 1-28,-1-1 28,-3 1 0,-1 1-51,-1-2 51,-1 2 0,-2-1-75,-3 1 75,-1 0 0,-2-1-9,-5 1 9,-2-1 0,-9 1 20,-5 0-20,-9 0 34,-4 2-1018,2-1 738,-68 6 0,47-5 0,-53 5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6T19:52:41.10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0 242 10121,'22'-44'983,"-5"10"0,-13 33 0,12 8 0,1-2 0,11 4 0,1-6 0,5-2 0,9 0 0,7-1-744,4 0-51,-1 0-188,0 0 70,-1 1-34,0 0-36,1 2 37,0-1-37,3 2 0,1-2 53,2 2 0,2-3-8,4 0 0,2-1 193,5 0-42,3 0-196,2-1 255,1-1-247,1-1 90,-1 1 8,-1 0-106,-2 1 54,-1 0-54,-2 0 0,0 0 16,-3 1-16,2 0 0,-2 0 45,0 0-45,1 0 0,0 0 70,1 0-36,1 0-34,2 0 106,0 0 79,1 0-140,2 0 53,0-1 120,0 0-218,3-1 165,-2 1-86,4-1-79,-2 1 70,0-1-70,0 0 0,-4 1 0,-1-1 0,-2 2 0,-2-2 0,1 1 0,-2-1 0,-1-1 0,2 0 0,-1-1 0,2 1 0,2-1 0,1 0 0,1 1-9,1-1 9,1 1 0,1 0 9,1 0-9,-2 1 0,0-1 8,-4 1-8,-2-1 0,-2 0-17,-3 1 17,1-1 0,-1 0 9,-1-2-9,2 1 0,-1-2-9,0 1 9,2-2 0,-3-1-8,0 0 8,0 0 0,-3 1-17,-2 0 17,-2 3 0,-4-1-19,1 1 19,-3 0 0,-2 0-62,-3 1 62,-2-2 0,-5 3-104,-2-2 104,-3 2 0,-3-1-86,-2 1 86,-2 0 0,0 1-26,-2-1 26,3 1 0,-4 0-11,4 1 11,-3 0 0,1 0 0,1 0 0,-2 0 0,3-1-42,-3 1 42,1 0 0,-2 0-201,1 0 147,-2 0 54,-2 0-319,-3 0 277,-2 0-285,-4 0 257,7 0 44,-5 0-489,4 0 143,-6 0-612,3 0 0,-3 0 656,4 0 0,-3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6T19:52:41.10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0 676 10588,'56'14'983,"0"-6"0,-12-13 0,3-5 0,2-1 0,3-1 0,4-1 0,5 0 0,3 1-158,3 0-699,4 1-126,4-2 82,4-1-49,6 1-33,3-2 73,4 2 5,2-3-78,2 1 82,-2-4 32,1 2-114,2-2 90,-1 1-47,-47 9 1,0 1-44,48-9 98,0-2-53,-3 1-45,-2-1 44,-3-1-44,-3 2 0,-2-1-8,0 2 8,-2-1 0,1 2-11,0 0 11,3 0 0,2 2-9,4-2 9,3 4 0,-45 6 0,1-1-8,2 1 0,0 1 8,2 0 0,0 1 0,1-1 0,0 1-5,0 1 1,1 0 4,-2 0 0,1 0 0,-1 1 0,1-1 0,-2 0 0,0 0 0,0 1 0,-1-1 0,-1 0 0,0 0-4,-1-1 0,-1 1 4,47-3 0,-5 1 8,-2-1-8,-6 1 0,-2-2 0,-7 1 0,-6 1 0,-8 0 9,-8-1-9,-10 1 0,-9 1 0,-11 0 0,-8 1-174,-1-1 45,-63 9 126,25-2 3,-53 9-106,36-4 106,-1 2 0,-3-1-56,-2 1 50,-6 2 6,-6 0-212,-4 1 158,-9 2 18,-4 1-384,-7 1 412,-5 3-71,-5-1-39,44-9 1,-1 0 113,-3 1 0,0-1-15,-2 1 1,0-1-125,-3 2 1,-1 0 119,-2 0 1,-1 1-82,-3 0 1,-1 1-262,-4 1 1,0 0 159,-5 1 1,-1 1-103,-3 1 1,-2 0-186,-4 1 0,-1 0 0,-2 3 0,-2-1 0,-2 0 0,0-1 328,6 0 0,6-1 0,27-8 0,7-1 0,-17 4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6T19:52:41.10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0 242 10121,'22'-44'983,"-5"10"0,-13 33 0,12 8 0,1-2 0,11 4 0,1-6 0,5-2 0,9 0 0,7-1-744,4 0-51,-1 0-188,0 0 70,-1 1-34,0 0-36,1 2 37,0-1-37,3 2 0,1-2 53,2 2 0,2-3-8,4 0 0,2-1 193,5 0-42,3 0-196,2-1 255,1-1-247,1-1 90,-1 1 8,-1 0-106,-2 1 54,-1 0-54,-2 0 0,0 0 16,-3 1-16,2 0 0,-2 0 45,0 0-45,1 0 0,0 0 70,1 0-36,1 0-34,2 0 106,0 0 79,1 0-140,2 0 53,0-1 120,0 0-218,3-1 165,-2 1-86,4-1-79,-2 1 70,0-1-70,0 0 0,-4 1 0,-1-1 0,-2 2 0,-2-2 0,1 1 0,-2-1 0,-1-1 0,2 0 0,-1-1 0,2 1 0,2-1 0,1 0 0,1 1-9,1-1 9,1 1 0,1 0 9,1 0-9,-2 1 0,0-1 8,-4 1-8,-2-1 0,-2 0-17,-3 1 17,1-1 0,-1 0 9,-1-2-9,2 1 0,-1-2-9,0 1 9,2-2 0,-3-1-8,0 0 8,0 0 0,-3 1-17,-2 0 17,-2 3 0,-4-1-19,1 1 19,-3 0 0,-2 0-62,-3 1 62,-2-2 0,-5 3-104,-2-2 104,-3 2 0,-3-1-86,-2 1 86,-2 0 0,0 1-26,-2-1 26,3 1 0,-4 0-11,4 1 11,-3 0 0,1 0 0,1 0 0,-2 0 0,3-1-42,-3 1 42,1 0 0,-2 0-201,1 0 147,-2 0 54,-2 0-319,-3 0 277,-2 0-285,-4 0 257,7 0 44,-5 0-489,4 0 143,-6 0-612,3 0 0,-3 0 656,4 0 0,-3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6T19:52:41.10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1 663 10415,'32'-34'983,"-3"7"0,-15 23 0,2 1 0,2-1 0,2 0 0,3 0 0,3-1-785,6 0-145,4-2 101,4 0-81,1-2-65,0 1 118,-1-1-53,3 0-56,0-1 182,4 0-73,3 0-56,1-1 154,5 0-70,1-1-93,3-2 155,2 0-138,1 1-41,2 2 105,-3 0-142,2 1 70,-3-3-14,0 3-56,-2-1 34,-3 1-34,-1 1 0,-2 0 20,-2 0-20,-2 2 0,0 0-12,-2 0 12,0 0 0,2 0 12,0-1-12,3 1 0,0-1 0,3-1 0,3 2 0,1-4 0,5 2 0,-1 1 0,3 0 0,1 0 0,0 2 0,1-2 8,-3 2 0,-1 0-8,-2 1 0,-2-1 0,0 0 0,-2-1 17,0-1-17,-2 1 0,1 0-17,-1-1 17,0 2 0,-2-1 9,2 0-9,-3 2 0,1 1-9,-2-2 9,-1 4 0,-1-3-53,0 0 50,0 1 3,0-1-98,1 1 98,0 0 0,1 1-36,-1-1 36,0 1 0,1 0-8,0-2 8,-2 1 0,0 0-17,-2-1 17,-1 2 0,-2-1 0,-3 0 0,-4 2 0,-1-1 8,-7 1-8,-2 1 0,-7-1-19,-4 2 19,-4-1-23,4 1 23,1 0-39,-2 0 3,2 0 27,-5 2-472,1 0-427,4 4-76,-6 1 656,1 3 0,-4 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6T19:52:41.10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80 1262 10177,'-44'-9'983,"9"1"0,34 4 0,25-21 0,-5 9 0,23-17 0,-7 15 0,5-2 0,2 0-41,2 1-762,3 0-82,1-1 232,8 0-224,1 0-36,7-1 73,3 1-126,3-2 73,3 1 52,1-1-91,2 2 30,2 0 51,3 1-124,0 0 98,6 0 34,3 0-25,6-1-93,-46 9 1,1 0 108,2-1 1,1 1-114,0-1 1,2 1 38,1-2 0,0 1 21,2 0 1,0-1-79,3 0 0,-1 1 57,2-1 1,1-1-32,0 1 1,1 0-27,0 0 0,1 0 43,-1-1 1,0 1-23,1 0 0,0-1-21,0 1 0,0-1 49,1 0 0,0 0-45,0 0 0,0 1-4,2-1 0,1 0 8,-1 1 1,0 1-9,2-1 0,0 0 0,-1 2 0,0 0 4,1-2 1,1 1-5,-2 1 0,0 0 0,0 0 0,1-1-13,0 2 0,0-1 13,0 1 0,0 1 0,0-1 0,0 0 0,0 1 0,-1 0 0,1 0 0,-1 0 0,0 0 0,1 1 0,-1-1 0,-1 1 0,0 0 0,1 0 0,-2 2 0,0-1-4,-2 1 0,1 1 4,-2 0 0,1 1 0,-3 0 0,0 0-4,-2 1 0,0 1 4,-1-1 0,-2 0 0,-2 1 0,-1 1 4,-1-1 0,-1 0-4,44 0 0,-3 1-17,-11 0 17,-6 0 0,-9 1-70,-8-1 59,-9 0 11,-8 0-445,-8-1 394,-11 2-497,-6-1-436,-7 1 738,-48-10 0,29 7 0,-34-7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14:43:52.5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8648,'0'0'0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6T19:52:41.11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1120 12246,'35'-56'983,"1"6"0,-2 31 0,5-1 0,1 0 0,4 1 0,0 1 0,3 0-693,5-1-127,4-1-130,3 0 225,4 0-124,0 1-117,5 2 204,1-1-221,-1 3 115,2-1 45,-1 1-73,0 2-43,2-2 194,3 2-238,2-2 112,5-1-5,0 0-107,3-1 126,0 2 14,-1 2-140,2-1 131,-2 3 9,0-1-140,0 1 112,-1 0 3,2 0-115,-2 0 95,0 0-69,-1 1-26,-1-1 95,-1 1-95,0 0 0,-3 1 45,0-1-45,-4 1 0,-2 1 0,0 1 0,-5-1 0,1 1 0,-1-1 0,0 2 0,-1-1 8,1 1-8,0-1 0,1 0 17,0-2-17,1 0 0,-2-1 42,3-1-42,-2-2 0,2 0 36,-1-2-36,-1 1 0,0-1 0,-2 3 0,0-1 0,0 0-8,-1 0 8,-1-1 0,1 1 0,-2 0 0,1 1 0,-1 2-9,-2 0 9,-1 0 0,-1 0-8,0-1 8,-2 3 0,-1-1-28,-1 0 28,-1 2 0,-5-1 0,-1 2 0,-5 2 0,-3-1 0,-5 2 0,-2-2 0,-6 2 0,-5 0 0,-3 1 17,-4 1-17,4 0 19,-3-1 74,3-1-146,-58-5 53,17 7 0,-49-3-51,33 9 51,-2 0 0,-1 1-176,-1 1 176,-3 1 0,-2 2-252,-4-1 193,-2 1 59,-4-1-428,-4 0 366,-2 0 45,-3 0-434,-3-1 407,-4 0-1,-4-1-451,-6 0 491,-4 0-105,-6 0-450,-4 0 529,47-3 1,-1 0-42,0-1 1,0 1-143,-1 0 0,-1 0 177,1-1 1,1 1-36,-2-1 1,1 1-176,1 0 1,0 1 142,0-1 1,0 0-113,1 0 1,1 1-277,-1 1 0,1-1 59,1 1 1,0-1-22,-1 1 1,0 1-39,0-1 0,0 0 0,-2 1 0,1 1-492,-42 6 738,-1 0 0,50-7 0,8-2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6T19:52:41.11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1 743 10569,'63'-6'983,"-4"0"0,-21-2 0,5 0 0,4-1 0,6-1 0,3-1 0,6-1 0,3 0 0,2-1-500,3 1-183,2-1-256,1 1 46,2-1 42,0 1-132,-1-1 70,2 2-17,0 0-53,2 0 115,1 0-1,0 0-88,1 0 80,0 2 68,1-2-130,1 0 82,2-1 48,2 0-174,0-1 115,2-1-12,1-1-103,3 1 124,0-1-74,0 0-50,-1 2 62,-2 1-62,-1 1 0,-2 0 28,-2 1-28,-2 0 0,0 0 8,0-1-8,0 1 0,0 0 0,0 0 0,0 1 0,2-1 50,-2 0-50,1 1 0,-3 0 17,-1 0-17,-3 2 0,-4 0-17,-1 1 17,-3 0 0,-2 1 9,-1 0-9,-2-1 0,-3 1 8,-1-2-8,-1 1 0,-4-2 0,0 0 0,-2 0 0,0 0 11,-4 1-11,-1 0 0,-4-1 0,-2 1 0,-4 1 0,-2-1 0,-4 3 0,-2-1 0,-4 2-19,-3 0 19,-3 1 0,-5 1-25,2 0 25,0 1 0,6 0 0,4 0 0,5 0 0,0-1-9,1 1 9,-1-1 0,-3 0-8,0-1 8,-3-1 0,1 1-140,-2 0 140,-3 2 0,-3 0-261,-4 0 208,1 0 53,1 0-369,3 0 315,2 0 54,2 0-299,4 0 237,3-2 62,0 1-341,2-2 279,-4 1 26,-2-2-460,-2 1 434,-5 1-195,-3-1-727,-2 2 0,6 0 0,-3 0 0,6 1 0,-6 0 656,-2-1 0,0-1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6T19:52:41.1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0 463 10465,'57'9'983,"-4"-4"0,-18-11 0,1 0 0,1 0 0,2 0 0,5 0 0,1 0 0,4-1 0,3-1-911,-1 0-72,2 0 33,0-1-5,0-1-28,1 1 45,-1 0-45,1 0 0,-2 2 0,2-1 0,0-1 0,2 0 0,1-2 0,2 0 0,1 0 17,2-2-17,1 0 0,0 1-3,1-1 3,-1 0 0,-1 0 37,-1-2-37,0-1 0,0 1-160,2 1 149,0-2-96,1 2-553,0-2 273,-2 0-134,2 0-463,-3 2 0,0-1 0,-4 1 0,-3 0 738,-9 1 0,-20 5 0,-9 4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6T19:52:41.11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0 423 10294,'36'-29'983,"-4"3"0,-10 19 0,2-2 0,2-2 0,8-4 0,3-1 0,1-3-348,0 1-635,-5 1 70,0 1-50,2 0-20,1 1 8,4-2-8,3 2 0,3 0 6,6 0 39,4 0-45,5 0-210,6 0-59,3-1-202,5 1-513,2 1 0,2-1 0,2 1 738,-8 0 0,-30 6 0,-16 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14:43:52.5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 1 11639,'40'26'-3335,"-12"-5"3509,-37-19 2761,-4-1-1459,-3-1-680,-1-3-869,-4-6 0,11 4 0,-1-2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14:43:52.5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6865,'0'0'0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14:43:52.5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8220,'0'0'0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14:40:15.8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8648,'0'0'0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14:43:52.5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8648,'0'0'0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4T14:43:52.5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6865,'0'0'0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F7182-886C-824D-B418-2F2F86B1FC1E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47E59-4E93-1042-A62C-B9DAE173E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530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1D1D3-F2C1-0149-B80E-6B72FAFD44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C0E129-8398-1144-9202-9CF9E4A714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A2893-D3C9-EA40-B00B-2831F5A9A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B8B3-74F8-9B43-85F5-7F39D5C897BC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7A2E1-77CC-C44F-9D92-73853DD54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46725E-B786-1A45-8348-0F0E3A603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DCA7-E5F4-CE41-9FFD-AF2F89578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77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53442-E93F-C140-A8B4-E4300D2A1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41F49D-36D3-A740-AEEE-05F969285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F116BA-9EC6-8346-8A35-BE0C8CC40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B8B3-74F8-9B43-85F5-7F39D5C897BC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71CEE-FBBA-3248-A538-FFC025694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FC740-4F88-BD44-861B-5EE776490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DCA7-E5F4-CE41-9FFD-AF2F89578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85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972398-E24B-D347-BAD4-CFC1BFF2BD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3DA331-9EB1-3444-9E58-021526BAD4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41A31-3171-284F-BB7C-64024D8A6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B8B3-74F8-9B43-85F5-7F39D5C897BC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24D8D-5A01-8247-93D1-DB8ACF7CD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5F853-1861-F64E-8FEF-6B119A6B9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DCA7-E5F4-CE41-9FFD-AF2F89578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354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4D4B3-0756-D64D-9638-D29C45CF7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C01B0-C3F5-D84A-96A0-C64DEF6E70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A96CF-9BE1-A841-A6F7-896997D82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B8B3-74F8-9B43-85F5-7F39D5C897BC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E5E02-F4A1-5844-B011-48DAB6A59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AAF15-E4BB-7745-A271-6A57A59BD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DCA7-E5F4-CE41-9FFD-AF2F89578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96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F1D9F-2A0E-C045-A48A-634D26C89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350D93-1F29-D240-9A36-792B50740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94D5F8-341E-AE4A-B254-91B3358CB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B8B3-74F8-9B43-85F5-7F39D5C897BC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270FD-52E2-744A-A6A1-340ABD934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F903F-7035-1A49-98C9-08AF627A9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DCA7-E5F4-CE41-9FFD-AF2F89578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99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25EAF-B37E-C14A-BA08-2E56033AE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C4796-C75F-DF43-890C-238CAA01AB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B3B2-E8A9-5542-9F21-1019A3EBE7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9AB628-8367-7E45-B7B0-A06694720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B8B3-74F8-9B43-85F5-7F39D5C897BC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F7F0D7-8C1D-8A4E-8EC3-7A26F1F9D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C69225-269D-C54C-9F20-45E07D355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DCA7-E5F4-CE41-9FFD-AF2F89578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77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11DB8-B2D4-D04C-AE40-3030454BE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ABDCE3-D487-7348-98F5-D6BCF735E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545C46-1636-3142-BA94-37D7CAC75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7A0A48-9942-DC41-BD42-1BE9B367DB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6F9AAE-4583-1044-9B59-28F7A27222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FB42B5-14A0-5049-B3EC-39ED715D5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B8B3-74F8-9B43-85F5-7F39D5C897BC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353984-3490-5647-AA81-094F18353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D9D4DD-9C11-4C45-85C3-54E881336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DCA7-E5F4-CE41-9FFD-AF2F89578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73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3FBC5-B949-B24B-8D09-9A05D4D3F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282B55-0844-8E4B-9B88-3DACE3A24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B8B3-74F8-9B43-85F5-7F39D5C897BC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FEC4AE-424B-104A-ACA6-9F8105CFE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7CFB9F-0DB6-7243-AA96-032BFAFC2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DCA7-E5F4-CE41-9FFD-AF2F89578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56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188EF2-D854-5D44-8173-8A6F2B4E8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B8B3-74F8-9B43-85F5-7F39D5C897BC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FBC0F3-962E-914A-BE74-4A8F379D3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6D3C93-6191-714F-9480-214046AAD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DCA7-E5F4-CE41-9FFD-AF2F89578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760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16EC4-DCD3-EC42-AB1A-863116E8F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E1723-8D14-2C40-BA39-2010B3753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D3C46F-C305-E84D-B032-98F44EBC5B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3B6F8D-D9D0-B842-B6DE-560B5A633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B8B3-74F8-9B43-85F5-7F39D5C897BC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C827B9-45E9-1547-BE5E-753DE7000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CA9459-8EC4-C44C-912B-7B00E68E6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DCA7-E5F4-CE41-9FFD-AF2F89578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819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5E4FA-1FF8-B045-98B4-B32686181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5C58E3-A58E-3342-B34A-DB39446D53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ACBBD3-3EC9-754E-A63C-1A3B6F61C5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ACEF52-66BB-994F-B22F-00D782ABE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5B8B3-74F8-9B43-85F5-7F39D5C897BC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E2B17F-7EC5-8149-8839-45D916F77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8504E3-F0B7-E843-9883-AA57DD389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DCA7-E5F4-CE41-9FFD-AF2F89578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756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6C46DA-A451-C94B-844A-86A529FC4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01170F-41E1-F64E-8F20-0B9FA82E04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613B2F-CF54-B64F-95B3-F38517EF20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5B8B3-74F8-9B43-85F5-7F39D5C897BC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6160E-0D1E-CC45-A140-BD81B3F2DD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9C685-69C8-E442-8B15-40FEAA3E21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1DCA7-E5F4-CE41-9FFD-AF2F89578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726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image" Target="../media/image43.png"/><Relationship Id="rId12" Type="http://schemas.openxmlformats.org/officeDocument/2006/relationships/customXml" Target="../ink/ink5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11" Type="http://schemas.openxmlformats.org/officeDocument/2006/relationships/customXml" Target="../ink/ink4.xml"/><Relationship Id="rId10" Type="http://schemas.openxmlformats.org/officeDocument/2006/relationships/customXml" Target="../ink/ink3.xml"/><Relationship Id="rId9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5" Type="http://schemas.openxmlformats.org/officeDocument/2006/relationships/customXml" Target="../ink/ink9.xml"/><Relationship Id="rId4" Type="http://schemas.openxmlformats.org/officeDocument/2006/relationships/customXml" Target="../ink/ink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3" Type="http://schemas.openxmlformats.org/officeDocument/2006/relationships/image" Target="../media/image43.png"/><Relationship Id="rId7" Type="http://schemas.openxmlformats.org/officeDocument/2006/relationships/customXml" Target="../ink/ink14.xml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.xml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customXml" Target="../ink/ink16.xml"/><Relationship Id="rId4" Type="http://schemas.openxmlformats.org/officeDocument/2006/relationships/customXml" Target="../ink/ink12.xml"/><Relationship Id="rId9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.png"/><Relationship Id="rId12" Type="http://schemas.openxmlformats.org/officeDocument/2006/relationships/customXml" Target="../ink/ink20.xml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Relationship Id="rId11" Type="http://schemas.openxmlformats.org/officeDocument/2006/relationships/customXml" Target="../ink/ink19.xml"/><Relationship Id="rId15" Type="http://schemas.openxmlformats.org/officeDocument/2006/relationships/image" Target="../media/image5.jpeg"/><Relationship Id="rId10" Type="http://schemas.openxmlformats.org/officeDocument/2006/relationships/image" Target="../media/image16.png"/><Relationship Id="rId9" Type="http://schemas.openxmlformats.org/officeDocument/2006/relationships/customXml" Target="../ink/ink18.xml"/><Relationship Id="rId1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4.xml"/><Relationship Id="rId18" Type="http://schemas.openxmlformats.org/officeDocument/2006/relationships/customXml" Target="../ink/ink27.xml"/><Relationship Id="rId26" Type="http://schemas.openxmlformats.org/officeDocument/2006/relationships/customXml" Target="../ink/ink31.xml"/><Relationship Id="rId3" Type="http://schemas.openxmlformats.org/officeDocument/2006/relationships/image" Target="../media/image1.jpeg"/><Relationship Id="rId12" Type="http://schemas.openxmlformats.org/officeDocument/2006/relationships/customXml" Target="../ink/ink23.xml"/><Relationship Id="rId17" Type="http://schemas.openxmlformats.org/officeDocument/2006/relationships/customXml" Target="../ink/ink26.xml"/><Relationship Id="rId25" Type="http://schemas.openxmlformats.org/officeDocument/2006/relationships/image" Target="../media/image24.png"/><Relationship Id="rId2" Type="http://schemas.openxmlformats.org/officeDocument/2006/relationships/image" Target="../media/image2.png"/><Relationship Id="rId16" Type="http://schemas.openxmlformats.org/officeDocument/2006/relationships/image" Target="../media/image21.png"/><Relationship Id="rId20" Type="http://schemas.openxmlformats.org/officeDocument/2006/relationships/customXml" Target="../ink/ink29.xml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9.png"/><Relationship Id="rId24" Type="http://schemas.openxmlformats.org/officeDocument/2006/relationships/customXml" Target="../ink/ink30.xml"/><Relationship Id="rId5" Type="http://schemas.openxmlformats.org/officeDocument/2006/relationships/customXml" Target="../ink/ink21.xml"/><Relationship Id="rId15" Type="http://schemas.openxmlformats.org/officeDocument/2006/relationships/customXml" Target="../ink/ink25.xml"/><Relationship Id="rId23" Type="http://schemas.openxmlformats.org/officeDocument/2006/relationships/image" Target="../media/image23.png"/><Relationship Id="rId28" Type="http://schemas.openxmlformats.org/officeDocument/2006/relationships/customXml" Target="../ink/ink32.xml"/><Relationship Id="rId10" Type="http://schemas.openxmlformats.org/officeDocument/2006/relationships/customXml" Target="../ink/ink22.xml"/><Relationship Id="rId19" Type="http://schemas.openxmlformats.org/officeDocument/2006/relationships/customXml" Target="../ink/ink28.xml"/><Relationship Id="rId31" Type="http://schemas.openxmlformats.org/officeDocument/2006/relationships/image" Target="../media/image27.png"/><Relationship Id="rId4" Type="http://schemas.openxmlformats.org/officeDocument/2006/relationships/image" Target="../media/image5.jpeg"/><Relationship Id="rId9" Type="http://schemas.openxmlformats.org/officeDocument/2006/relationships/image" Target="../media/image18.png"/><Relationship Id="rId14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customXml" Target="../ink/ink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תיבת טקסט 1">
            <a:extLst>
              <a:ext uri="{FF2B5EF4-FFF2-40B4-BE49-F238E27FC236}">
                <a16:creationId xmlns:a16="http://schemas.microsoft.com/office/drawing/2014/main" id="{3B32FA7B-0B0D-ED4B-9949-32BD682ACED0}"/>
              </a:ext>
            </a:extLst>
          </p:cNvPr>
          <p:cNvSpPr txBox="1"/>
          <p:nvPr/>
        </p:nvSpPr>
        <p:spPr>
          <a:xfrm>
            <a:off x="287676" y="1744410"/>
            <a:ext cx="11424863" cy="276998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ctr" defTabSz="1828434" eaLnBrk="0" hangingPunct="0">
              <a:defRPr sz="3600" b="1">
                <a:solidFill>
                  <a:srgbClr val="008080"/>
                </a:solidFill>
                <a:effectLst>
                  <a:outerShdw dist="76200" algn="l" rotWithShape="0">
                    <a:schemeClr val="bg1">
                      <a:alpha val="64000"/>
                    </a:schemeClr>
                  </a:outerShdw>
                </a:effectLst>
                <a:latin typeface="Gisha" panose="020B0502040204020203" pitchFamily="34" charset="-79"/>
                <a:ea typeface="Yu Mincho Light" panose="02020300000000000000" pitchFamily="18" charset="-128"/>
                <a:cs typeface="Gisha" panose="020B0502040204020203" pitchFamily="34" charset="-79"/>
              </a:defRPr>
            </a:lvl1pPr>
            <a:lvl2pPr marL="914217" algn="ctr" defTabSz="1828434" eaLnBrk="0" hangingPunct="0">
              <a:defRPr sz="3200" b="1">
                <a:solidFill>
                  <a:srgbClr val="C00000"/>
                </a:solidFill>
                <a:cs typeface="Arial" charset="0"/>
              </a:defRPr>
            </a:lvl2pPr>
            <a:lvl3pPr marL="1828434" algn="ctr" defTabSz="1828434" eaLnBrk="0" hangingPunct="0">
              <a:defRPr sz="3200" b="1">
                <a:solidFill>
                  <a:srgbClr val="C00000"/>
                </a:solidFill>
                <a:cs typeface="Arial" charset="0"/>
              </a:defRPr>
            </a:lvl3pPr>
            <a:lvl4pPr marL="2742651" algn="ctr" defTabSz="1828434" eaLnBrk="0" hangingPunct="0">
              <a:defRPr sz="3200" b="1">
                <a:solidFill>
                  <a:srgbClr val="C00000"/>
                </a:solidFill>
                <a:cs typeface="Arial" charset="0"/>
              </a:defRPr>
            </a:lvl4pPr>
            <a:lvl5pPr marL="3656868" algn="ctr" defTabSz="1828434" eaLnBrk="0" hangingPunct="0">
              <a:defRPr sz="3200" b="1">
                <a:solidFill>
                  <a:srgbClr val="C00000"/>
                </a:solidFill>
                <a:cs typeface="Arial" charset="0"/>
              </a:defRPr>
            </a:lvl5pPr>
            <a:lvl6pPr marL="457200" algn="ctr" defTabSz="1828434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6pPr>
            <a:lvl7pPr marL="914400" algn="ctr" defTabSz="1828434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7pPr>
            <a:lvl8pPr marL="1371600" algn="ctr" defTabSz="1828434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8pPr>
            <a:lvl9pPr marL="1828800" algn="ctr" defTabSz="1828434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9pPr>
          </a:lstStyle>
          <a:p>
            <a:r>
              <a:rPr lang="he-IL" sz="6600" dirty="0"/>
              <a:t>מפגש ציבור 7-11-21</a:t>
            </a:r>
            <a:endParaRPr lang="en-US" sz="6600" dirty="0"/>
          </a:p>
          <a:p>
            <a:r>
              <a:rPr lang="he-IL" sz="5400" dirty="0">
                <a:solidFill>
                  <a:schemeClr val="accent1">
                    <a:lumMod val="75000"/>
                  </a:schemeClr>
                </a:solidFill>
              </a:rPr>
              <a:t>מנגנון המיסוי ככלי לשמירה על פערים</a:t>
            </a:r>
          </a:p>
          <a:p>
            <a:r>
              <a:rPr lang="he-IL" sz="5400" dirty="0">
                <a:solidFill>
                  <a:schemeClr val="accent1">
                    <a:lumMod val="75000"/>
                  </a:schemeClr>
                </a:solidFill>
              </a:rPr>
              <a:t>פנסיה</a:t>
            </a:r>
            <a:endParaRPr lang="en-US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תמונה 11">
            <a:extLst>
              <a:ext uri="{FF2B5EF4-FFF2-40B4-BE49-F238E27FC236}">
                <a16:creationId xmlns:a16="http://schemas.microsoft.com/office/drawing/2014/main" id="{289CE239-751B-4855-89BE-EC6CE480D2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6443"/>
            <a:ext cx="3659538" cy="1217278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AAF21A96-1FDF-49B9-994D-FBC42DC32D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660"/>
          <a:stretch/>
        </p:blipFill>
        <p:spPr>
          <a:xfrm>
            <a:off x="10366626" y="0"/>
            <a:ext cx="1674324" cy="178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683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icture 170">
            <a:extLst>
              <a:ext uri="{FF2B5EF4-FFF2-40B4-BE49-F238E27FC236}">
                <a16:creationId xmlns:a16="http://schemas.microsoft.com/office/drawing/2014/main" id="{D696FA2A-D6E5-7A4B-87B4-F6942A7CA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920" y="1918965"/>
            <a:ext cx="3165235" cy="4471983"/>
          </a:xfrm>
          <a:prstGeom prst="rect">
            <a:avLst/>
          </a:prstGeom>
        </p:spPr>
      </p:pic>
      <p:sp>
        <p:nvSpPr>
          <p:cNvPr id="6" name="תיבת טקסט 1">
            <a:extLst>
              <a:ext uri="{FF2B5EF4-FFF2-40B4-BE49-F238E27FC236}">
                <a16:creationId xmlns:a16="http://schemas.microsoft.com/office/drawing/2014/main" id="{3B32FA7B-0B0D-ED4B-9949-32BD682ACED0}"/>
              </a:ext>
            </a:extLst>
          </p:cNvPr>
          <p:cNvSpPr txBox="1"/>
          <p:nvPr/>
        </p:nvSpPr>
        <p:spPr>
          <a:xfrm>
            <a:off x="3219086" y="3219473"/>
            <a:ext cx="271074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he-IL" sz="4400" b="1" dirty="0">
                <a:solidFill>
                  <a:srgbClr val="551E5D"/>
                </a:solidFill>
              </a:rPr>
              <a:t>בחינת פערים </a:t>
            </a:r>
          </a:p>
          <a:p>
            <a:pPr marL="0" algn="ctr" defTabSz="914400" rtl="0" eaLnBrk="1" latinLnBrk="0" hangingPunct="1"/>
            <a:r>
              <a:rPr lang="he-IL" sz="4400" b="1" dirty="0">
                <a:solidFill>
                  <a:srgbClr val="551E5D"/>
                </a:solidFill>
              </a:rPr>
              <a:t>בין בתי אב</a:t>
            </a:r>
            <a:endParaRPr lang="en-US" sz="4400" b="1" dirty="0">
              <a:solidFill>
                <a:srgbClr val="551E5D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547BFD95-B8FB-F94E-A61B-5A33FDFF853F}"/>
                  </a:ext>
                </a:extLst>
              </p14:cNvPr>
              <p14:cNvContentPartPr/>
              <p14:nvPr/>
            </p14:nvContentPartPr>
            <p14:xfrm>
              <a:off x="11364766" y="3317801"/>
              <a:ext cx="360" cy="3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547BFD95-B8FB-F94E-A61B-5A33FDFF853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349286" y="3302321"/>
                <a:ext cx="309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0C87BE1D-EC2A-2845-AFD1-B63FFD72BF0B}"/>
                  </a:ext>
                </a:extLst>
              </p14:cNvPr>
              <p14:cNvContentPartPr/>
              <p14:nvPr/>
            </p14:nvContentPartPr>
            <p14:xfrm>
              <a:off x="13669340" y="4482900"/>
              <a:ext cx="35280" cy="183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0C87BE1D-EC2A-2845-AFD1-B63FFD72BF0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653860" y="4467420"/>
                <a:ext cx="65880" cy="48960"/>
              </a:xfrm>
              <a:prstGeom prst="rect">
                <a:avLst/>
              </a:prstGeom>
            </p:spPr>
          </p:pic>
        </mc:Fallback>
      </mc:AlternateContent>
      <p:sp>
        <p:nvSpPr>
          <p:cNvPr id="119" name="Rectangle 118">
            <a:extLst>
              <a:ext uri="{FF2B5EF4-FFF2-40B4-BE49-F238E27FC236}">
                <a16:creationId xmlns:a16="http://schemas.microsoft.com/office/drawing/2014/main" id="{E791EC36-F57C-6D42-BC1C-D30566DBE90C}"/>
              </a:ext>
            </a:extLst>
          </p:cNvPr>
          <p:cNvSpPr/>
          <p:nvPr/>
        </p:nvSpPr>
        <p:spPr>
          <a:xfrm rot="5400000">
            <a:off x="7491924" y="3149957"/>
            <a:ext cx="6429747" cy="519175"/>
          </a:xfrm>
          <a:prstGeom prst="rect">
            <a:avLst/>
          </a:prstGeom>
          <a:solidFill>
            <a:srgbClr val="52B4BF"/>
          </a:solidFill>
          <a:ln>
            <a:solidFill>
              <a:srgbClr val="08B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en-US" dirty="0"/>
              <a:t>                                                                                                                              </a:t>
            </a:r>
          </a:p>
        </p:txBody>
      </p:sp>
      <p:sp>
        <p:nvSpPr>
          <p:cNvPr id="120" name="תיבת טקסט 1">
            <a:extLst>
              <a:ext uri="{FF2B5EF4-FFF2-40B4-BE49-F238E27FC236}">
                <a16:creationId xmlns:a16="http://schemas.microsoft.com/office/drawing/2014/main" id="{FB27C24C-2A13-894A-988D-70EF03D2D55D}"/>
              </a:ext>
            </a:extLst>
          </p:cNvPr>
          <p:cNvSpPr txBox="1"/>
          <p:nvPr/>
        </p:nvSpPr>
        <p:spPr>
          <a:xfrm rot="5400000">
            <a:off x="9362432" y="3014232"/>
            <a:ext cx="28017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he-IL" sz="4400" dirty="0">
                <a:solidFill>
                  <a:schemeClr val="bg1"/>
                </a:solidFill>
              </a:rPr>
              <a:t>משפחה א׳</a:t>
            </a:r>
            <a:endParaRPr lang="en-US" sz="4400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64A9178-DD4E-4747-8190-96110F9DACB2}"/>
              </a:ext>
            </a:extLst>
          </p:cNvPr>
          <p:cNvGrpSpPr/>
          <p:nvPr/>
        </p:nvGrpSpPr>
        <p:grpSpPr>
          <a:xfrm>
            <a:off x="6425238" y="194673"/>
            <a:ext cx="5429859" cy="6429745"/>
            <a:chOff x="5934907" y="52548"/>
            <a:chExt cx="5429859" cy="642974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B8A3040-7F4D-0449-8D7E-817D64F9CF06}"/>
                    </a:ext>
                  </a:extLst>
                </p14:cNvPr>
                <p14:cNvContentPartPr/>
                <p14:nvPr/>
              </p14:nvContentPartPr>
              <p14:xfrm>
                <a:off x="10389886" y="2994377"/>
                <a:ext cx="360" cy="3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B8A3040-7F4D-0449-8D7E-817D64F9CF0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374406" y="2978897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6F8FC04-547A-F845-A9AD-9FBA3A4C2FB3}"/>
                    </a:ext>
                  </a:extLst>
                </p14:cNvPr>
                <p14:cNvContentPartPr/>
                <p14:nvPr/>
              </p14:nvContentPartPr>
              <p14:xfrm>
                <a:off x="11329486" y="4139177"/>
                <a:ext cx="35280" cy="183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6F8FC04-547A-F845-A9AD-9FBA3A4C2FB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314006" y="4123697"/>
                  <a:ext cx="658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E0AEBEF-9823-C449-AD32-74015A5BB38C}"/>
                    </a:ext>
                  </a:extLst>
                </p14:cNvPr>
                <p14:cNvContentPartPr/>
                <p14:nvPr/>
              </p14:nvContentPartPr>
              <p14:xfrm>
                <a:off x="7236646" y="1384817"/>
                <a:ext cx="360" cy="3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E0AEBEF-9823-C449-AD32-74015A5BB38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221166" y="1369337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5B26672E-0FBF-994B-8912-FB02813D56DC}"/>
                    </a:ext>
                  </a:extLst>
                </p14:cNvPr>
                <p14:cNvContentPartPr/>
                <p14:nvPr/>
              </p14:nvContentPartPr>
              <p14:xfrm>
                <a:off x="8431126" y="6404657"/>
                <a:ext cx="360" cy="3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5B26672E-0FBF-994B-8912-FB02813D56D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415646" y="6389177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25" name="TextBox 85">
              <a:extLst>
                <a:ext uri="{FF2B5EF4-FFF2-40B4-BE49-F238E27FC236}">
                  <a16:creationId xmlns:a16="http://schemas.microsoft.com/office/drawing/2014/main" id="{187B6A04-7823-304B-85B7-4C50271B1C05}"/>
                </a:ext>
              </a:extLst>
            </p:cNvPr>
            <p:cNvSpPr txBox="1"/>
            <p:nvPr/>
          </p:nvSpPr>
          <p:spPr>
            <a:xfrm>
              <a:off x="7657921" y="56171"/>
              <a:ext cx="2153745" cy="276999"/>
            </a:xfrm>
            <a:prstGeom prst="rect">
              <a:avLst/>
            </a:prstGeom>
            <a:solidFill>
              <a:srgbClr val="4F227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חברה א'</a:t>
              </a:r>
            </a:p>
          </p:txBody>
        </p:sp>
        <p:sp>
          <p:nvSpPr>
            <p:cNvPr id="126" name="TextBox 102">
              <a:extLst>
                <a:ext uri="{FF2B5EF4-FFF2-40B4-BE49-F238E27FC236}">
                  <a16:creationId xmlns:a16="http://schemas.microsoft.com/office/drawing/2014/main" id="{1962969C-7483-1649-A727-C86B06535A4A}"/>
                </a:ext>
              </a:extLst>
            </p:cNvPr>
            <p:cNvSpPr txBox="1"/>
            <p:nvPr/>
          </p:nvSpPr>
          <p:spPr>
            <a:xfrm>
              <a:off x="7657921" y="415488"/>
              <a:ext cx="2165399" cy="276999"/>
            </a:xfrm>
            <a:prstGeom prst="rect">
              <a:avLst/>
            </a:prstGeom>
            <a:solidFill>
              <a:srgbClr val="4F227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חבר א'</a:t>
              </a:r>
            </a:p>
          </p:txBody>
        </p:sp>
        <p:sp>
          <p:nvSpPr>
            <p:cNvPr id="127" name="TextBox 103">
              <a:extLst>
                <a:ext uri="{FF2B5EF4-FFF2-40B4-BE49-F238E27FC236}">
                  <a16:creationId xmlns:a16="http://schemas.microsoft.com/office/drawing/2014/main" id="{720FFC82-4617-9F44-9A82-6A252BD25BAB}"/>
                </a:ext>
              </a:extLst>
            </p:cNvPr>
            <p:cNvSpPr txBox="1"/>
            <p:nvPr/>
          </p:nvSpPr>
          <p:spPr>
            <a:xfrm>
              <a:off x="5964457" y="60832"/>
              <a:ext cx="639064" cy="276999"/>
            </a:xfrm>
            <a:prstGeom prst="rect">
              <a:avLst/>
            </a:prstGeom>
            <a:solidFill>
              <a:srgbClr val="1C4D5A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  <p:sp>
          <p:nvSpPr>
            <p:cNvPr id="128" name="TextBox 104">
              <a:extLst>
                <a:ext uri="{FF2B5EF4-FFF2-40B4-BE49-F238E27FC236}">
                  <a16:creationId xmlns:a16="http://schemas.microsoft.com/office/drawing/2014/main" id="{D25AF928-4C73-8F45-A1C0-3398D687C371}"/>
                </a:ext>
              </a:extLst>
            </p:cNvPr>
            <p:cNvSpPr txBox="1"/>
            <p:nvPr/>
          </p:nvSpPr>
          <p:spPr>
            <a:xfrm>
              <a:off x="5964351" y="429594"/>
              <a:ext cx="639170" cy="276999"/>
            </a:xfrm>
            <a:prstGeom prst="rect">
              <a:avLst/>
            </a:prstGeom>
            <a:solidFill>
              <a:srgbClr val="1C4D5A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  <p:sp>
          <p:nvSpPr>
            <p:cNvPr id="129" name="TextBox 105">
              <a:extLst>
                <a:ext uri="{FF2B5EF4-FFF2-40B4-BE49-F238E27FC236}">
                  <a16:creationId xmlns:a16="http://schemas.microsoft.com/office/drawing/2014/main" id="{918A46DF-FC64-954E-9CF7-2FF622DC9FE8}"/>
                </a:ext>
              </a:extLst>
            </p:cNvPr>
            <p:cNvSpPr txBox="1"/>
            <p:nvPr/>
          </p:nvSpPr>
          <p:spPr>
            <a:xfrm>
              <a:off x="7657921" y="796659"/>
              <a:ext cx="2165399" cy="276999"/>
            </a:xfrm>
            <a:prstGeom prst="rect">
              <a:avLst/>
            </a:prstGeom>
            <a:solidFill>
              <a:srgbClr val="A2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ילד ראשון</a:t>
              </a:r>
            </a:p>
          </p:txBody>
        </p:sp>
        <p:sp>
          <p:nvSpPr>
            <p:cNvPr id="130" name="TextBox 106">
              <a:extLst>
                <a:ext uri="{FF2B5EF4-FFF2-40B4-BE49-F238E27FC236}">
                  <a16:creationId xmlns:a16="http://schemas.microsoft.com/office/drawing/2014/main" id="{B36DE65C-95AD-894C-B277-F02825CD6190}"/>
                </a:ext>
              </a:extLst>
            </p:cNvPr>
            <p:cNvSpPr txBox="1"/>
            <p:nvPr/>
          </p:nvSpPr>
          <p:spPr>
            <a:xfrm>
              <a:off x="7657921" y="1189599"/>
              <a:ext cx="2165399" cy="276999"/>
            </a:xfrm>
            <a:prstGeom prst="rect">
              <a:avLst/>
            </a:prstGeom>
            <a:solidFill>
              <a:srgbClr val="A2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ילד שני</a:t>
              </a:r>
            </a:p>
          </p:txBody>
        </p:sp>
        <p:sp>
          <p:nvSpPr>
            <p:cNvPr id="131" name="TextBox 110">
              <a:extLst>
                <a:ext uri="{FF2B5EF4-FFF2-40B4-BE49-F238E27FC236}">
                  <a16:creationId xmlns:a16="http://schemas.microsoft.com/office/drawing/2014/main" id="{3C1E640C-5836-A349-9367-1812A7447F47}"/>
                </a:ext>
              </a:extLst>
            </p:cNvPr>
            <p:cNvSpPr txBox="1"/>
            <p:nvPr/>
          </p:nvSpPr>
          <p:spPr>
            <a:xfrm>
              <a:off x="5964351" y="821677"/>
              <a:ext cx="639170" cy="276999"/>
            </a:xfrm>
            <a:prstGeom prst="rect">
              <a:avLst/>
            </a:prstGeom>
            <a:solidFill>
              <a:srgbClr val="1C4D5A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0.9</a:t>
              </a:r>
            </a:p>
          </p:txBody>
        </p:sp>
        <p:sp>
          <p:nvSpPr>
            <p:cNvPr id="132" name="TextBox 111">
              <a:extLst>
                <a:ext uri="{FF2B5EF4-FFF2-40B4-BE49-F238E27FC236}">
                  <a16:creationId xmlns:a16="http://schemas.microsoft.com/office/drawing/2014/main" id="{B8382399-2F8C-494A-A624-B15552199F19}"/>
                </a:ext>
              </a:extLst>
            </p:cNvPr>
            <p:cNvSpPr txBox="1"/>
            <p:nvPr/>
          </p:nvSpPr>
          <p:spPr>
            <a:xfrm>
              <a:off x="5964351" y="1191716"/>
              <a:ext cx="639170" cy="276999"/>
            </a:xfrm>
            <a:prstGeom prst="rect">
              <a:avLst/>
            </a:prstGeom>
            <a:solidFill>
              <a:srgbClr val="1C4D5A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0.8</a:t>
              </a:r>
            </a:p>
          </p:txBody>
        </p:sp>
        <p:sp>
          <p:nvSpPr>
            <p:cNvPr id="133" name="מחומש 115">
              <a:extLst>
                <a:ext uri="{FF2B5EF4-FFF2-40B4-BE49-F238E27FC236}">
                  <a16:creationId xmlns:a16="http://schemas.microsoft.com/office/drawing/2014/main" id="{799B0738-44D8-2649-B1FC-ED50A13E0EAC}"/>
                </a:ext>
              </a:extLst>
            </p:cNvPr>
            <p:cNvSpPr/>
            <p:nvPr/>
          </p:nvSpPr>
          <p:spPr>
            <a:xfrm rot="10800000">
              <a:off x="6745161" y="52548"/>
              <a:ext cx="824840" cy="288711"/>
            </a:xfrm>
            <a:prstGeom prst="homePlat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134" name="מחומש 116">
              <a:extLst>
                <a:ext uri="{FF2B5EF4-FFF2-40B4-BE49-F238E27FC236}">
                  <a16:creationId xmlns:a16="http://schemas.microsoft.com/office/drawing/2014/main" id="{1572E87B-3C26-EC47-AD02-B6848D3D8058}"/>
                </a:ext>
              </a:extLst>
            </p:cNvPr>
            <p:cNvSpPr/>
            <p:nvPr/>
          </p:nvSpPr>
          <p:spPr>
            <a:xfrm rot="10800000">
              <a:off x="6745162" y="412212"/>
              <a:ext cx="824840" cy="288711"/>
            </a:xfrm>
            <a:prstGeom prst="homePlat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35" name="מחומש 117">
              <a:extLst>
                <a:ext uri="{FF2B5EF4-FFF2-40B4-BE49-F238E27FC236}">
                  <a16:creationId xmlns:a16="http://schemas.microsoft.com/office/drawing/2014/main" id="{88C63B43-DC3D-7347-A76D-8F7ED6794C11}"/>
                </a:ext>
              </a:extLst>
            </p:cNvPr>
            <p:cNvSpPr/>
            <p:nvPr/>
          </p:nvSpPr>
          <p:spPr>
            <a:xfrm rot="10800000">
              <a:off x="6745162" y="798345"/>
              <a:ext cx="824840" cy="288711"/>
            </a:xfrm>
            <a:prstGeom prst="homePlate">
              <a:avLst/>
            </a:prstGeom>
            <a:noFill/>
            <a:ln>
              <a:solidFill>
                <a:srgbClr val="A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36" name="מחומש 118">
              <a:extLst>
                <a:ext uri="{FF2B5EF4-FFF2-40B4-BE49-F238E27FC236}">
                  <a16:creationId xmlns:a16="http://schemas.microsoft.com/office/drawing/2014/main" id="{5E27A23A-1B40-2445-A418-1ADC845BB6AA}"/>
                </a:ext>
              </a:extLst>
            </p:cNvPr>
            <p:cNvSpPr/>
            <p:nvPr/>
          </p:nvSpPr>
          <p:spPr>
            <a:xfrm rot="10800000">
              <a:off x="6740824" y="1196888"/>
              <a:ext cx="824840" cy="288711"/>
            </a:xfrm>
            <a:prstGeom prst="homePlate">
              <a:avLst/>
            </a:prstGeom>
            <a:noFill/>
            <a:ln>
              <a:solidFill>
                <a:srgbClr val="A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37" name="TextBox 141">
              <a:extLst>
                <a:ext uri="{FF2B5EF4-FFF2-40B4-BE49-F238E27FC236}">
                  <a16:creationId xmlns:a16="http://schemas.microsoft.com/office/drawing/2014/main" id="{28EA4226-BDAE-1C46-9F2A-8136240E2248}"/>
                </a:ext>
              </a:extLst>
            </p:cNvPr>
            <p:cNvSpPr txBox="1"/>
            <p:nvPr/>
          </p:nvSpPr>
          <p:spPr>
            <a:xfrm>
              <a:off x="7657921" y="1939822"/>
              <a:ext cx="2165399" cy="276999"/>
            </a:xfrm>
            <a:prstGeom prst="rect">
              <a:avLst/>
            </a:prstGeom>
            <a:solidFill>
              <a:srgbClr val="1C4D5A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תקן משפחה א'</a:t>
              </a:r>
            </a:p>
          </p:txBody>
        </p:sp>
        <p:sp>
          <p:nvSpPr>
            <p:cNvPr id="138" name="TextBox 142">
              <a:extLst>
                <a:ext uri="{FF2B5EF4-FFF2-40B4-BE49-F238E27FC236}">
                  <a16:creationId xmlns:a16="http://schemas.microsoft.com/office/drawing/2014/main" id="{2D8C3369-6306-2E48-BEA4-01EC8D5027BF}"/>
                </a:ext>
              </a:extLst>
            </p:cNvPr>
            <p:cNvSpPr txBox="1"/>
            <p:nvPr/>
          </p:nvSpPr>
          <p:spPr>
            <a:xfrm>
              <a:off x="5964351" y="1941939"/>
              <a:ext cx="639170" cy="276999"/>
            </a:xfrm>
            <a:prstGeom prst="rect">
              <a:avLst/>
            </a:prstGeom>
            <a:solidFill>
              <a:srgbClr val="1C4D5A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4.4</a:t>
              </a:r>
            </a:p>
          </p:txBody>
        </p:sp>
        <p:sp>
          <p:nvSpPr>
            <p:cNvPr id="139" name="מחומש 143">
              <a:extLst>
                <a:ext uri="{FF2B5EF4-FFF2-40B4-BE49-F238E27FC236}">
                  <a16:creationId xmlns:a16="http://schemas.microsoft.com/office/drawing/2014/main" id="{7036010E-CC1F-334A-A2B2-DE08B4601F7B}"/>
                </a:ext>
              </a:extLst>
            </p:cNvPr>
            <p:cNvSpPr/>
            <p:nvPr/>
          </p:nvSpPr>
          <p:spPr>
            <a:xfrm rot="10800000">
              <a:off x="6740824" y="1947111"/>
              <a:ext cx="824840" cy="288711"/>
            </a:xfrm>
            <a:prstGeom prst="homePlate">
              <a:avLst/>
            </a:prstGeom>
            <a:noFill/>
            <a:ln>
              <a:solidFill>
                <a:srgbClr val="1C4D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40" name="TextBox 144">
              <a:extLst>
                <a:ext uri="{FF2B5EF4-FFF2-40B4-BE49-F238E27FC236}">
                  <a16:creationId xmlns:a16="http://schemas.microsoft.com/office/drawing/2014/main" id="{8EA6B878-5AED-3547-9D48-6C7C4BECA8BB}"/>
                </a:ext>
              </a:extLst>
            </p:cNvPr>
            <p:cNvSpPr txBox="1"/>
            <p:nvPr/>
          </p:nvSpPr>
          <p:spPr>
            <a:xfrm>
              <a:off x="7646267" y="2320054"/>
              <a:ext cx="2153745" cy="276999"/>
            </a:xfrm>
            <a:prstGeom prst="rect">
              <a:avLst/>
            </a:prstGeom>
            <a:solidFill>
              <a:srgbClr val="4F227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הכנסות נטו חברה א'</a:t>
              </a:r>
            </a:p>
          </p:txBody>
        </p:sp>
        <p:sp>
          <p:nvSpPr>
            <p:cNvPr id="141" name="TextBox 145">
              <a:extLst>
                <a:ext uri="{FF2B5EF4-FFF2-40B4-BE49-F238E27FC236}">
                  <a16:creationId xmlns:a16="http://schemas.microsoft.com/office/drawing/2014/main" id="{CD5479C9-7D89-3A40-AE94-466050EF2D8B}"/>
                </a:ext>
              </a:extLst>
            </p:cNvPr>
            <p:cNvSpPr txBox="1"/>
            <p:nvPr/>
          </p:nvSpPr>
          <p:spPr>
            <a:xfrm>
              <a:off x="7646267" y="2679371"/>
              <a:ext cx="2165399" cy="276999"/>
            </a:xfrm>
            <a:prstGeom prst="rect">
              <a:avLst/>
            </a:prstGeom>
            <a:solidFill>
              <a:srgbClr val="4F227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הכנסות נטו חבר א'</a:t>
              </a:r>
            </a:p>
          </p:txBody>
        </p:sp>
        <p:sp>
          <p:nvSpPr>
            <p:cNvPr id="142" name="TextBox 146">
              <a:extLst>
                <a:ext uri="{FF2B5EF4-FFF2-40B4-BE49-F238E27FC236}">
                  <a16:creationId xmlns:a16="http://schemas.microsoft.com/office/drawing/2014/main" id="{3CD9EA5C-502E-884A-8DA4-B41F49C804CE}"/>
                </a:ext>
              </a:extLst>
            </p:cNvPr>
            <p:cNvSpPr txBox="1"/>
            <p:nvPr/>
          </p:nvSpPr>
          <p:spPr>
            <a:xfrm>
              <a:off x="5952803" y="2324715"/>
              <a:ext cx="967816" cy="276999"/>
            </a:xfrm>
            <a:prstGeom prst="rect">
              <a:avLst/>
            </a:prstGeom>
            <a:solidFill>
              <a:schemeClr val="bg1">
                <a:alpha val="50196"/>
              </a:schemeClr>
            </a:solidFill>
            <a:ln w="19050"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7,000 ₪</a:t>
              </a:r>
            </a:p>
          </p:txBody>
        </p:sp>
        <p:sp>
          <p:nvSpPr>
            <p:cNvPr id="143" name="TextBox 150">
              <a:extLst>
                <a:ext uri="{FF2B5EF4-FFF2-40B4-BE49-F238E27FC236}">
                  <a16:creationId xmlns:a16="http://schemas.microsoft.com/office/drawing/2014/main" id="{B78BC74E-0335-4546-B775-76F4F2C5F4A2}"/>
                </a:ext>
              </a:extLst>
            </p:cNvPr>
            <p:cNvSpPr txBox="1"/>
            <p:nvPr/>
          </p:nvSpPr>
          <p:spPr>
            <a:xfrm>
              <a:off x="7646267" y="3045075"/>
              <a:ext cx="2165399" cy="276999"/>
            </a:xfrm>
            <a:prstGeom prst="rect">
              <a:avLst/>
            </a:prstGeom>
            <a:solidFill>
              <a:srgbClr val="4F227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הכנסה נטו של בית אב</a:t>
              </a:r>
              <a:r>
                <a:rPr lang="en-US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he-IL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א'</a:t>
              </a:r>
            </a:p>
          </p:txBody>
        </p:sp>
        <p:sp>
          <p:nvSpPr>
            <p:cNvPr id="144" name="TextBox 151">
              <a:extLst>
                <a:ext uri="{FF2B5EF4-FFF2-40B4-BE49-F238E27FC236}">
                  <a16:creationId xmlns:a16="http://schemas.microsoft.com/office/drawing/2014/main" id="{096DB8E7-040D-324F-9ACD-52C4F1C873C8}"/>
                </a:ext>
              </a:extLst>
            </p:cNvPr>
            <p:cNvSpPr txBox="1"/>
            <p:nvPr/>
          </p:nvSpPr>
          <p:spPr>
            <a:xfrm>
              <a:off x="5952803" y="2670971"/>
              <a:ext cx="967816" cy="2769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7,000 ₪</a:t>
              </a:r>
            </a:p>
          </p:txBody>
        </p:sp>
        <p:sp>
          <p:nvSpPr>
            <p:cNvPr id="145" name="TextBox 152">
              <a:extLst>
                <a:ext uri="{FF2B5EF4-FFF2-40B4-BE49-F238E27FC236}">
                  <a16:creationId xmlns:a16="http://schemas.microsoft.com/office/drawing/2014/main" id="{F9C24E54-D2D7-A64C-BE28-4831900A5110}"/>
                </a:ext>
              </a:extLst>
            </p:cNvPr>
            <p:cNvSpPr txBox="1"/>
            <p:nvPr/>
          </p:nvSpPr>
          <p:spPr>
            <a:xfrm>
              <a:off x="5954799" y="3025278"/>
              <a:ext cx="967816" cy="2769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14,000 ₪</a:t>
              </a:r>
            </a:p>
          </p:txBody>
        </p:sp>
        <p:sp>
          <p:nvSpPr>
            <p:cNvPr id="146" name="TextBox 153">
              <a:extLst>
                <a:ext uri="{FF2B5EF4-FFF2-40B4-BE49-F238E27FC236}">
                  <a16:creationId xmlns:a16="http://schemas.microsoft.com/office/drawing/2014/main" id="{83ABB99E-3451-EC47-A7E9-FFB9DC5625F6}"/>
                </a:ext>
              </a:extLst>
            </p:cNvPr>
            <p:cNvSpPr txBox="1"/>
            <p:nvPr/>
          </p:nvSpPr>
          <p:spPr>
            <a:xfrm>
              <a:off x="7638702" y="3408118"/>
              <a:ext cx="2165399" cy="276999"/>
            </a:xfrm>
            <a:prstGeom prst="rect">
              <a:avLst/>
            </a:prstGeom>
            <a:solidFill>
              <a:srgbClr val="FFDF7F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r" rtl="1"/>
              <a:r>
                <a:rPr lang="he-IL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מס קהילה (1,250</a:t>
              </a:r>
              <a:r>
                <a:rPr lang="en-US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</a:t>
              </a:r>
              <a:r>
                <a:rPr lang="he-IL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2)</a:t>
              </a:r>
            </a:p>
          </p:txBody>
        </p:sp>
        <p:sp>
          <p:nvSpPr>
            <p:cNvPr id="147" name="TextBox 154">
              <a:extLst>
                <a:ext uri="{FF2B5EF4-FFF2-40B4-BE49-F238E27FC236}">
                  <a16:creationId xmlns:a16="http://schemas.microsoft.com/office/drawing/2014/main" id="{4B0D38C5-F9F4-9C49-B9B6-9471C8873277}"/>
                </a:ext>
              </a:extLst>
            </p:cNvPr>
            <p:cNvSpPr txBox="1"/>
            <p:nvPr/>
          </p:nvSpPr>
          <p:spPr>
            <a:xfrm>
              <a:off x="5951353" y="3395818"/>
              <a:ext cx="967816" cy="2769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2,500 ₪</a:t>
              </a:r>
            </a:p>
          </p:txBody>
        </p:sp>
        <p:sp>
          <p:nvSpPr>
            <p:cNvPr id="150" name="TextBox 157">
              <a:extLst>
                <a:ext uri="{FF2B5EF4-FFF2-40B4-BE49-F238E27FC236}">
                  <a16:creationId xmlns:a16="http://schemas.microsoft.com/office/drawing/2014/main" id="{E1424A43-490B-7D48-877C-C36D7A1AFFF8}"/>
                </a:ext>
              </a:extLst>
            </p:cNvPr>
            <p:cNvSpPr txBox="1"/>
            <p:nvPr/>
          </p:nvSpPr>
          <p:spPr>
            <a:xfrm>
              <a:off x="7646266" y="4131150"/>
              <a:ext cx="2165399" cy="276999"/>
            </a:xfrm>
            <a:prstGeom prst="rect">
              <a:avLst/>
            </a:prstGeom>
            <a:solidFill>
              <a:srgbClr val="4F227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הכנסה פנויה של בית אב</a:t>
              </a:r>
              <a:r>
                <a:rPr lang="en-US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he-IL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א'</a:t>
              </a:r>
            </a:p>
          </p:txBody>
        </p:sp>
        <p:sp>
          <p:nvSpPr>
            <p:cNvPr id="151" name="TextBox 158">
              <a:extLst>
                <a:ext uri="{FF2B5EF4-FFF2-40B4-BE49-F238E27FC236}">
                  <a16:creationId xmlns:a16="http://schemas.microsoft.com/office/drawing/2014/main" id="{7A758483-58AA-0645-8CBD-887CF4241600}"/>
                </a:ext>
              </a:extLst>
            </p:cNvPr>
            <p:cNvSpPr txBox="1"/>
            <p:nvPr/>
          </p:nvSpPr>
          <p:spPr>
            <a:xfrm>
              <a:off x="5951353" y="4131149"/>
              <a:ext cx="967816" cy="2769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11,500 ₪</a:t>
              </a:r>
            </a:p>
          </p:txBody>
        </p:sp>
        <p:sp>
          <p:nvSpPr>
            <p:cNvPr id="152" name="TextBox 159">
              <a:extLst>
                <a:ext uri="{FF2B5EF4-FFF2-40B4-BE49-F238E27FC236}">
                  <a16:creationId xmlns:a16="http://schemas.microsoft.com/office/drawing/2014/main" id="{58DC8DFC-7DA8-2C43-A5CD-76CCE12B6D2B}"/>
                </a:ext>
              </a:extLst>
            </p:cNvPr>
            <p:cNvSpPr txBox="1"/>
            <p:nvPr/>
          </p:nvSpPr>
          <p:spPr>
            <a:xfrm>
              <a:off x="7646266" y="4495543"/>
              <a:ext cx="2165399" cy="27699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חלוקת הכנסה פנויה לתקן</a:t>
              </a:r>
            </a:p>
          </p:txBody>
        </p:sp>
        <p:sp>
          <p:nvSpPr>
            <p:cNvPr id="153" name="TextBox 160">
              <a:extLst>
                <a:ext uri="{FF2B5EF4-FFF2-40B4-BE49-F238E27FC236}">
                  <a16:creationId xmlns:a16="http://schemas.microsoft.com/office/drawing/2014/main" id="{2FD5771D-48E3-1640-8B23-91C393184093}"/>
                </a:ext>
              </a:extLst>
            </p:cNvPr>
            <p:cNvSpPr txBox="1"/>
            <p:nvPr/>
          </p:nvSpPr>
          <p:spPr>
            <a:xfrm>
              <a:off x="6963160" y="4495543"/>
              <a:ext cx="639170" cy="276999"/>
            </a:xfrm>
            <a:prstGeom prst="rect">
              <a:avLst/>
            </a:prstGeom>
            <a:solidFill>
              <a:srgbClr val="1C4D5A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4.4</a:t>
              </a:r>
            </a:p>
          </p:txBody>
        </p:sp>
        <p:sp>
          <p:nvSpPr>
            <p:cNvPr id="154" name="TextBox 161">
              <a:extLst>
                <a:ext uri="{FF2B5EF4-FFF2-40B4-BE49-F238E27FC236}">
                  <a16:creationId xmlns:a16="http://schemas.microsoft.com/office/drawing/2014/main" id="{7308DA37-70A9-264A-9FAA-936B3BDBE333}"/>
                </a:ext>
              </a:extLst>
            </p:cNvPr>
            <p:cNvSpPr txBox="1"/>
            <p:nvPr/>
          </p:nvSpPr>
          <p:spPr>
            <a:xfrm>
              <a:off x="5946560" y="4495542"/>
              <a:ext cx="967816" cy="2769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 rtl="1"/>
              <a:r>
                <a:rPr lang="en-US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2,556</a:t>
              </a:r>
              <a:r>
                <a:rPr lang="he-IL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₪</a:t>
              </a:r>
            </a:p>
          </p:txBody>
        </p:sp>
        <p:sp>
          <p:nvSpPr>
            <p:cNvPr id="155" name="TextBox 163">
              <a:extLst>
                <a:ext uri="{FF2B5EF4-FFF2-40B4-BE49-F238E27FC236}">
                  <a16:creationId xmlns:a16="http://schemas.microsoft.com/office/drawing/2014/main" id="{C3817B04-0C11-B741-A9B6-5040B02849D2}"/>
                </a:ext>
              </a:extLst>
            </p:cNvPr>
            <p:cNvSpPr txBox="1"/>
            <p:nvPr/>
          </p:nvSpPr>
          <p:spPr>
            <a:xfrm>
              <a:off x="8832196" y="4878709"/>
              <a:ext cx="967816" cy="2769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3,750 ₪</a:t>
              </a:r>
            </a:p>
          </p:txBody>
        </p:sp>
        <p:sp>
          <p:nvSpPr>
            <p:cNvPr id="156" name="TextBox 164">
              <a:extLst>
                <a:ext uri="{FF2B5EF4-FFF2-40B4-BE49-F238E27FC236}">
                  <a16:creationId xmlns:a16="http://schemas.microsoft.com/office/drawing/2014/main" id="{72C68099-25C4-0F43-9C62-E5C10FD5F165}"/>
                </a:ext>
              </a:extLst>
            </p:cNvPr>
            <p:cNvSpPr txBox="1"/>
            <p:nvPr/>
          </p:nvSpPr>
          <p:spPr>
            <a:xfrm>
              <a:off x="7295551" y="4879099"/>
              <a:ext cx="1182771" cy="2769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3,750-4,000 ₪</a:t>
              </a:r>
            </a:p>
          </p:txBody>
        </p:sp>
        <p:sp>
          <p:nvSpPr>
            <p:cNvPr id="157" name="TextBox 165">
              <a:extLst>
                <a:ext uri="{FF2B5EF4-FFF2-40B4-BE49-F238E27FC236}">
                  <a16:creationId xmlns:a16="http://schemas.microsoft.com/office/drawing/2014/main" id="{53B2D427-DF49-B74A-B3E5-F54856764643}"/>
                </a:ext>
              </a:extLst>
            </p:cNvPr>
            <p:cNvSpPr txBox="1"/>
            <p:nvPr/>
          </p:nvSpPr>
          <p:spPr>
            <a:xfrm>
              <a:off x="5942838" y="4869519"/>
              <a:ext cx="967816" cy="2769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4,000 ₪</a:t>
              </a:r>
            </a:p>
          </p:txBody>
        </p:sp>
        <p:sp>
          <p:nvSpPr>
            <p:cNvPr id="158" name="חץ ימינה 1">
              <a:extLst>
                <a:ext uri="{FF2B5EF4-FFF2-40B4-BE49-F238E27FC236}">
                  <a16:creationId xmlns:a16="http://schemas.microsoft.com/office/drawing/2014/main" id="{2B6F2772-B1CA-6541-92F1-9E3ADDDC40D6}"/>
                </a:ext>
              </a:extLst>
            </p:cNvPr>
            <p:cNvSpPr/>
            <p:nvPr/>
          </p:nvSpPr>
          <p:spPr>
            <a:xfrm rot="5400000">
              <a:off x="9211535" y="5183796"/>
              <a:ext cx="229903" cy="275967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59" name="TextBox 166">
              <a:extLst>
                <a:ext uri="{FF2B5EF4-FFF2-40B4-BE49-F238E27FC236}">
                  <a16:creationId xmlns:a16="http://schemas.microsoft.com/office/drawing/2014/main" id="{C8ECB7E0-7720-B64C-BD10-2E134C990C8C}"/>
                </a:ext>
              </a:extLst>
            </p:cNvPr>
            <p:cNvSpPr txBox="1"/>
            <p:nvPr/>
          </p:nvSpPr>
          <p:spPr>
            <a:xfrm>
              <a:off x="5934907" y="5483195"/>
              <a:ext cx="3865105" cy="27699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משפחה א' זכאית השלמה </a:t>
              </a:r>
              <a:r>
                <a:rPr lang="he-IL" sz="1200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לתק"ה</a:t>
              </a:r>
              <a:endParaRPr lang="he-IL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160" name="מחבר מרפקי 61">
              <a:extLst>
                <a:ext uri="{FF2B5EF4-FFF2-40B4-BE49-F238E27FC236}">
                  <a16:creationId xmlns:a16="http://schemas.microsoft.com/office/drawing/2014/main" id="{1EDDE36A-F31C-2F4C-B85F-30C3141D2B28}"/>
                </a:ext>
              </a:extLst>
            </p:cNvPr>
            <p:cNvCxnSpPr>
              <a:stCxn id="138" idx="2"/>
              <a:endCxn id="153" idx="0"/>
            </p:cNvCxnSpPr>
            <p:nvPr/>
          </p:nvCxnSpPr>
          <p:spPr>
            <a:xfrm rot="16200000" flipH="1">
              <a:off x="5645038" y="2857835"/>
              <a:ext cx="2276605" cy="998809"/>
            </a:xfrm>
            <a:prstGeom prst="bentConnector3">
              <a:avLst>
                <a:gd name="adj1" fmla="val 2663"/>
              </a:avLst>
            </a:prstGeom>
            <a:ln w="19050">
              <a:solidFill>
                <a:srgbClr val="1C4D5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TextBox 167">
              <a:extLst>
                <a:ext uri="{FF2B5EF4-FFF2-40B4-BE49-F238E27FC236}">
                  <a16:creationId xmlns:a16="http://schemas.microsoft.com/office/drawing/2014/main" id="{A03C9461-97C1-B648-9F28-27EE6F991726}"/>
                </a:ext>
              </a:extLst>
            </p:cNvPr>
            <p:cNvSpPr txBox="1"/>
            <p:nvPr/>
          </p:nvSpPr>
          <p:spPr>
            <a:xfrm>
              <a:off x="7329253" y="6187926"/>
              <a:ext cx="2470760" cy="276999"/>
            </a:xfrm>
            <a:prstGeom prst="rect">
              <a:avLst/>
            </a:prstGeom>
            <a:solidFill>
              <a:srgbClr val="4F227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תקציב פנוי מתוקן של בית אב</a:t>
              </a:r>
              <a:r>
                <a:rPr lang="en-US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he-IL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ב'</a:t>
              </a:r>
            </a:p>
          </p:txBody>
        </p:sp>
        <p:sp>
          <p:nvSpPr>
            <p:cNvPr id="162" name="TextBox 168">
              <a:extLst>
                <a:ext uri="{FF2B5EF4-FFF2-40B4-BE49-F238E27FC236}">
                  <a16:creationId xmlns:a16="http://schemas.microsoft.com/office/drawing/2014/main" id="{1ECBCF69-6415-8E44-953A-37708E0C7F0C}"/>
                </a:ext>
              </a:extLst>
            </p:cNvPr>
            <p:cNvSpPr txBox="1"/>
            <p:nvPr/>
          </p:nvSpPr>
          <p:spPr>
            <a:xfrm>
              <a:off x="5934907" y="6181525"/>
              <a:ext cx="967816" cy="2769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16,500 ₪</a:t>
              </a:r>
            </a:p>
          </p:txBody>
        </p:sp>
        <p:sp>
          <p:nvSpPr>
            <p:cNvPr id="163" name="מחומש 169">
              <a:extLst>
                <a:ext uri="{FF2B5EF4-FFF2-40B4-BE49-F238E27FC236}">
                  <a16:creationId xmlns:a16="http://schemas.microsoft.com/office/drawing/2014/main" id="{5C353F58-30DA-BA48-A5F7-603DC49E4F76}"/>
                </a:ext>
              </a:extLst>
            </p:cNvPr>
            <p:cNvSpPr/>
            <p:nvPr/>
          </p:nvSpPr>
          <p:spPr>
            <a:xfrm rot="10800000">
              <a:off x="6956195" y="6193582"/>
              <a:ext cx="319585" cy="288711"/>
            </a:xfrm>
            <a:prstGeom prst="homePlat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64" name="TextBox 62">
              <a:extLst>
                <a:ext uri="{FF2B5EF4-FFF2-40B4-BE49-F238E27FC236}">
                  <a16:creationId xmlns:a16="http://schemas.microsoft.com/office/drawing/2014/main" id="{464B479E-10FF-9149-A6E1-A1F9D9E6CA63}"/>
                </a:ext>
              </a:extLst>
            </p:cNvPr>
            <p:cNvSpPr txBox="1"/>
            <p:nvPr/>
          </p:nvSpPr>
          <p:spPr>
            <a:xfrm>
              <a:off x="7647418" y="1559931"/>
              <a:ext cx="2165399" cy="276999"/>
            </a:xfrm>
            <a:prstGeom prst="rect">
              <a:avLst/>
            </a:prstGeom>
            <a:solidFill>
              <a:srgbClr val="A2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ילד שלישי</a:t>
              </a:r>
            </a:p>
          </p:txBody>
        </p:sp>
        <p:sp>
          <p:nvSpPr>
            <p:cNvPr id="165" name="TextBox 63">
              <a:extLst>
                <a:ext uri="{FF2B5EF4-FFF2-40B4-BE49-F238E27FC236}">
                  <a16:creationId xmlns:a16="http://schemas.microsoft.com/office/drawing/2014/main" id="{1DB323FF-58A0-8D4F-9201-F167C2D03B22}"/>
                </a:ext>
              </a:extLst>
            </p:cNvPr>
            <p:cNvSpPr txBox="1"/>
            <p:nvPr/>
          </p:nvSpPr>
          <p:spPr>
            <a:xfrm>
              <a:off x="5953848" y="1562048"/>
              <a:ext cx="639170" cy="276999"/>
            </a:xfrm>
            <a:prstGeom prst="rect">
              <a:avLst/>
            </a:prstGeom>
            <a:solidFill>
              <a:srgbClr val="1C4D5A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0.7</a:t>
              </a:r>
            </a:p>
          </p:txBody>
        </p:sp>
        <p:sp>
          <p:nvSpPr>
            <p:cNvPr id="166" name="מחומש 64">
              <a:extLst>
                <a:ext uri="{FF2B5EF4-FFF2-40B4-BE49-F238E27FC236}">
                  <a16:creationId xmlns:a16="http://schemas.microsoft.com/office/drawing/2014/main" id="{8AD79EC2-7C3C-A74A-839A-87972825AEEC}"/>
                </a:ext>
              </a:extLst>
            </p:cNvPr>
            <p:cNvSpPr/>
            <p:nvPr/>
          </p:nvSpPr>
          <p:spPr>
            <a:xfrm rot="10800000">
              <a:off x="6730321" y="1567220"/>
              <a:ext cx="824840" cy="288711"/>
            </a:xfrm>
            <a:prstGeom prst="homePlate">
              <a:avLst/>
            </a:prstGeom>
            <a:noFill/>
            <a:ln>
              <a:solidFill>
                <a:srgbClr val="A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67" name="TextBox 67">
              <a:extLst>
                <a:ext uri="{FF2B5EF4-FFF2-40B4-BE49-F238E27FC236}">
                  <a16:creationId xmlns:a16="http://schemas.microsoft.com/office/drawing/2014/main" id="{CE6F7EA1-6FAE-B34C-B0B8-4A31FE21E91E}"/>
                </a:ext>
              </a:extLst>
            </p:cNvPr>
            <p:cNvSpPr txBox="1"/>
            <p:nvPr/>
          </p:nvSpPr>
          <p:spPr>
            <a:xfrm>
              <a:off x="8832196" y="5856940"/>
              <a:ext cx="967816" cy="2769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3,750 ₪</a:t>
              </a:r>
            </a:p>
          </p:txBody>
        </p:sp>
        <p:sp>
          <p:nvSpPr>
            <p:cNvPr id="168" name="מחומש 68">
              <a:extLst>
                <a:ext uri="{FF2B5EF4-FFF2-40B4-BE49-F238E27FC236}">
                  <a16:creationId xmlns:a16="http://schemas.microsoft.com/office/drawing/2014/main" id="{194695BC-73EB-7B4F-85D2-91F2B8A68FF2}"/>
                </a:ext>
              </a:extLst>
            </p:cNvPr>
            <p:cNvSpPr/>
            <p:nvPr/>
          </p:nvSpPr>
          <p:spPr>
            <a:xfrm rot="10800000">
              <a:off x="8219866" y="5856938"/>
              <a:ext cx="505314" cy="288711"/>
            </a:xfrm>
            <a:prstGeom prst="homePlate">
              <a:avLst/>
            </a:prstGeom>
            <a:noFill/>
            <a:ln>
              <a:solidFill>
                <a:srgbClr val="1C4D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69" name="מלבן 64">
              <a:extLst>
                <a:ext uri="{FF2B5EF4-FFF2-40B4-BE49-F238E27FC236}">
                  <a16:creationId xmlns:a16="http://schemas.microsoft.com/office/drawing/2014/main" id="{997901A3-0FCA-824D-8ACD-3AF1DCD84F5C}"/>
                </a:ext>
              </a:extLst>
            </p:cNvPr>
            <p:cNvSpPr/>
            <p:nvPr/>
          </p:nvSpPr>
          <p:spPr>
            <a:xfrm>
              <a:off x="8250047" y="5862794"/>
              <a:ext cx="51969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e-IL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כפול</a:t>
              </a:r>
              <a:endParaRPr lang="he-IL" sz="1200" dirty="0"/>
            </a:p>
          </p:txBody>
        </p:sp>
        <p:sp>
          <p:nvSpPr>
            <p:cNvPr id="170" name="TextBox 70">
              <a:extLst>
                <a:ext uri="{FF2B5EF4-FFF2-40B4-BE49-F238E27FC236}">
                  <a16:creationId xmlns:a16="http://schemas.microsoft.com/office/drawing/2014/main" id="{1784C986-B33D-E344-9FB9-16268E03C095}"/>
                </a:ext>
              </a:extLst>
            </p:cNvPr>
            <p:cNvSpPr txBox="1"/>
            <p:nvPr/>
          </p:nvSpPr>
          <p:spPr>
            <a:xfrm>
              <a:off x="7514709" y="5852713"/>
              <a:ext cx="639170" cy="276999"/>
            </a:xfrm>
            <a:prstGeom prst="rect">
              <a:avLst/>
            </a:prstGeom>
            <a:solidFill>
              <a:srgbClr val="1C4D5A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4.4</a:t>
              </a:r>
            </a:p>
          </p:txBody>
        </p:sp>
      </p:grpSp>
      <p:sp>
        <p:nvSpPr>
          <p:cNvPr id="57" name="תיבת טקסט 1">
            <a:extLst>
              <a:ext uri="{FF2B5EF4-FFF2-40B4-BE49-F238E27FC236}">
                <a16:creationId xmlns:a16="http://schemas.microsoft.com/office/drawing/2014/main" id="{BAE6A49F-D0BE-41DF-9AB9-DD179772394C}"/>
              </a:ext>
            </a:extLst>
          </p:cNvPr>
          <p:cNvSpPr txBox="1"/>
          <p:nvPr/>
        </p:nvSpPr>
        <p:spPr>
          <a:xfrm>
            <a:off x="-300820" y="154592"/>
            <a:ext cx="6797034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ctr" defTabSz="1828434" eaLnBrk="0" hangingPunct="0">
              <a:defRPr sz="3600" b="1">
                <a:solidFill>
                  <a:srgbClr val="008080"/>
                </a:solidFill>
                <a:effectLst>
                  <a:outerShdw dist="76200" algn="l" rotWithShape="0">
                    <a:schemeClr val="bg1">
                      <a:alpha val="64000"/>
                    </a:schemeClr>
                  </a:outerShdw>
                </a:effectLst>
                <a:latin typeface="Gisha" panose="020B0502040204020203" pitchFamily="34" charset="-79"/>
                <a:ea typeface="Yu Mincho Light" panose="02020300000000000000" pitchFamily="18" charset="-128"/>
                <a:cs typeface="Gisha" panose="020B0502040204020203" pitchFamily="34" charset="-79"/>
              </a:defRPr>
            </a:lvl1pPr>
            <a:lvl2pPr marL="914217" algn="ctr" defTabSz="1828434" eaLnBrk="0" hangingPunct="0">
              <a:defRPr sz="3200" b="1">
                <a:solidFill>
                  <a:srgbClr val="C00000"/>
                </a:solidFill>
                <a:cs typeface="Arial" charset="0"/>
              </a:defRPr>
            </a:lvl2pPr>
            <a:lvl3pPr marL="1828434" algn="ctr" defTabSz="1828434" eaLnBrk="0" hangingPunct="0">
              <a:defRPr sz="3200" b="1">
                <a:solidFill>
                  <a:srgbClr val="C00000"/>
                </a:solidFill>
                <a:cs typeface="Arial" charset="0"/>
              </a:defRPr>
            </a:lvl3pPr>
            <a:lvl4pPr marL="2742651" algn="ctr" defTabSz="1828434" eaLnBrk="0" hangingPunct="0">
              <a:defRPr sz="3200" b="1">
                <a:solidFill>
                  <a:srgbClr val="C00000"/>
                </a:solidFill>
                <a:cs typeface="Arial" charset="0"/>
              </a:defRPr>
            </a:lvl4pPr>
            <a:lvl5pPr marL="3656868" algn="ctr" defTabSz="1828434" eaLnBrk="0" hangingPunct="0">
              <a:defRPr sz="3200" b="1">
                <a:solidFill>
                  <a:srgbClr val="C00000"/>
                </a:solidFill>
                <a:cs typeface="Arial" charset="0"/>
              </a:defRPr>
            </a:lvl5pPr>
            <a:lvl6pPr marL="457200" algn="ctr" defTabSz="1828434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6pPr>
            <a:lvl7pPr marL="914400" algn="ctr" defTabSz="1828434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7pPr>
            <a:lvl8pPr marL="1371600" algn="ctr" defTabSz="1828434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8pPr>
            <a:lvl9pPr marL="1828800" algn="ctr" defTabSz="1828434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9pPr>
          </a:lstStyle>
          <a:p>
            <a:r>
              <a:rPr lang="he-IL" sz="6600" dirty="0">
                <a:solidFill>
                  <a:srgbClr val="FF0000"/>
                </a:solidFill>
              </a:rPr>
              <a:t>דוגמאות בלבד!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549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547BFD95-B8FB-F94E-A61B-5A33FDFF853F}"/>
                  </a:ext>
                </a:extLst>
              </p14:cNvPr>
              <p14:cNvContentPartPr/>
              <p14:nvPr/>
            </p14:nvContentPartPr>
            <p14:xfrm>
              <a:off x="11364766" y="3317801"/>
              <a:ext cx="360" cy="3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547BFD95-B8FB-F94E-A61B-5A33FDFF853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349286" y="3302321"/>
                <a:ext cx="30960" cy="30960"/>
              </a:xfrm>
              <a:prstGeom prst="rect">
                <a:avLst/>
              </a:prstGeom>
            </p:spPr>
          </p:pic>
        </mc:Fallback>
      </mc:AlternateContent>
      <p:sp>
        <p:nvSpPr>
          <p:cNvPr id="119" name="Rectangle 118">
            <a:extLst>
              <a:ext uri="{FF2B5EF4-FFF2-40B4-BE49-F238E27FC236}">
                <a16:creationId xmlns:a16="http://schemas.microsoft.com/office/drawing/2014/main" id="{E791EC36-F57C-6D42-BC1C-D30566DBE90C}"/>
              </a:ext>
            </a:extLst>
          </p:cNvPr>
          <p:cNvSpPr/>
          <p:nvPr/>
        </p:nvSpPr>
        <p:spPr>
          <a:xfrm rot="5400000">
            <a:off x="7916818" y="3149957"/>
            <a:ext cx="6429747" cy="519175"/>
          </a:xfrm>
          <a:prstGeom prst="rect">
            <a:avLst/>
          </a:prstGeom>
          <a:solidFill>
            <a:srgbClr val="52B4BF"/>
          </a:solidFill>
          <a:ln>
            <a:solidFill>
              <a:srgbClr val="08B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en-US" dirty="0"/>
              <a:t>                                                                                                                              </a:t>
            </a:r>
          </a:p>
        </p:txBody>
      </p:sp>
      <p:sp>
        <p:nvSpPr>
          <p:cNvPr id="120" name="תיבת טקסט 1">
            <a:extLst>
              <a:ext uri="{FF2B5EF4-FFF2-40B4-BE49-F238E27FC236}">
                <a16:creationId xmlns:a16="http://schemas.microsoft.com/office/drawing/2014/main" id="{FB27C24C-2A13-894A-988D-70EF03D2D55D}"/>
              </a:ext>
            </a:extLst>
          </p:cNvPr>
          <p:cNvSpPr txBox="1"/>
          <p:nvPr/>
        </p:nvSpPr>
        <p:spPr>
          <a:xfrm rot="5400000">
            <a:off x="9787326" y="3014232"/>
            <a:ext cx="28017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he-IL" sz="4400" dirty="0">
                <a:solidFill>
                  <a:schemeClr val="bg1"/>
                </a:solidFill>
              </a:rPr>
              <a:t>משפחה א׳</a:t>
            </a:r>
            <a:endParaRPr lang="en-US" sz="4400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64A9178-DD4E-4747-8190-96110F9DACB2}"/>
              </a:ext>
            </a:extLst>
          </p:cNvPr>
          <p:cNvGrpSpPr/>
          <p:nvPr/>
        </p:nvGrpSpPr>
        <p:grpSpPr>
          <a:xfrm>
            <a:off x="6916392" y="194673"/>
            <a:ext cx="4455339" cy="6429745"/>
            <a:chOff x="5934907" y="52548"/>
            <a:chExt cx="4455339" cy="642974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B8A3040-7F4D-0449-8D7E-817D64F9CF06}"/>
                    </a:ext>
                  </a:extLst>
                </p14:cNvPr>
                <p14:cNvContentPartPr/>
                <p14:nvPr/>
              </p14:nvContentPartPr>
              <p14:xfrm>
                <a:off x="10389886" y="2994377"/>
                <a:ext cx="360" cy="3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B8A3040-7F4D-0449-8D7E-817D64F9CF0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374406" y="2978897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E0AEBEF-9823-C449-AD32-74015A5BB38C}"/>
                    </a:ext>
                  </a:extLst>
                </p14:cNvPr>
                <p14:cNvContentPartPr/>
                <p14:nvPr/>
              </p14:nvContentPartPr>
              <p14:xfrm>
                <a:off x="7236646" y="1384817"/>
                <a:ext cx="360" cy="3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E0AEBEF-9823-C449-AD32-74015A5BB38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221166" y="1369337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5B26672E-0FBF-994B-8912-FB02813D56DC}"/>
                    </a:ext>
                  </a:extLst>
                </p14:cNvPr>
                <p14:cNvContentPartPr/>
                <p14:nvPr/>
              </p14:nvContentPartPr>
              <p14:xfrm>
                <a:off x="8431126" y="6404657"/>
                <a:ext cx="360" cy="3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5B26672E-0FBF-994B-8912-FB02813D56D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415646" y="6389177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25" name="TextBox 85">
              <a:extLst>
                <a:ext uri="{FF2B5EF4-FFF2-40B4-BE49-F238E27FC236}">
                  <a16:creationId xmlns:a16="http://schemas.microsoft.com/office/drawing/2014/main" id="{187B6A04-7823-304B-85B7-4C50271B1C05}"/>
                </a:ext>
              </a:extLst>
            </p:cNvPr>
            <p:cNvSpPr txBox="1"/>
            <p:nvPr/>
          </p:nvSpPr>
          <p:spPr>
            <a:xfrm>
              <a:off x="7657921" y="56171"/>
              <a:ext cx="2153745" cy="276999"/>
            </a:xfrm>
            <a:prstGeom prst="rect">
              <a:avLst/>
            </a:prstGeom>
            <a:solidFill>
              <a:srgbClr val="4F227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חברה א'</a:t>
              </a:r>
            </a:p>
          </p:txBody>
        </p:sp>
        <p:sp>
          <p:nvSpPr>
            <p:cNvPr id="126" name="TextBox 102">
              <a:extLst>
                <a:ext uri="{FF2B5EF4-FFF2-40B4-BE49-F238E27FC236}">
                  <a16:creationId xmlns:a16="http://schemas.microsoft.com/office/drawing/2014/main" id="{1962969C-7483-1649-A727-C86B06535A4A}"/>
                </a:ext>
              </a:extLst>
            </p:cNvPr>
            <p:cNvSpPr txBox="1"/>
            <p:nvPr/>
          </p:nvSpPr>
          <p:spPr>
            <a:xfrm>
              <a:off x="7657921" y="415488"/>
              <a:ext cx="2165399" cy="276999"/>
            </a:xfrm>
            <a:prstGeom prst="rect">
              <a:avLst/>
            </a:prstGeom>
            <a:solidFill>
              <a:srgbClr val="4F227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חבר א'</a:t>
              </a:r>
            </a:p>
          </p:txBody>
        </p:sp>
        <p:sp>
          <p:nvSpPr>
            <p:cNvPr id="127" name="TextBox 103">
              <a:extLst>
                <a:ext uri="{FF2B5EF4-FFF2-40B4-BE49-F238E27FC236}">
                  <a16:creationId xmlns:a16="http://schemas.microsoft.com/office/drawing/2014/main" id="{720FFC82-4617-9F44-9A82-6A252BD25BAB}"/>
                </a:ext>
              </a:extLst>
            </p:cNvPr>
            <p:cNvSpPr txBox="1"/>
            <p:nvPr/>
          </p:nvSpPr>
          <p:spPr>
            <a:xfrm>
              <a:off x="5964457" y="60832"/>
              <a:ext cx="639064" cy="276999"/>
            </a:xfrm>
            <a:prstGeom prst="rect">
              <a:avLst/>
            </a:prstGeom>
            <a:solidFill>
              <a:srgbClr val="1C4D5A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  <p:sp>
          <p:nvSpPr>
            <p:cNvPr id="128" name="TextBox 104">
              <a:extLst>
                <a:ext uri="{FF2B5EF4-FFF2-40B4-BE49-F238E27FC236}">
                  <a16:creationId xmlns:a16="http://schemas.microsoft.com/office/drawing/2014/main" id="{D25AF928-4C73-8F45-A1C0-3398D687C371}"/>
                </a:ext>
              </a:extLst>
            </p:cNvPr>
            <p:cNvSpPr txBox="1"/>
            <p:nvPr/>
          </p:nvSpPr>
          <p:spPr>
            <a:xfrm>
              <a:off x="5964351" y="429594"/>
              <a:ext cx="639170" cy="276999"/>
            </a:xfrm>
            <a:prstGeom prst="rect">
              <a:avLst/>
            </a:prstGeom>
            <a:solidFill>
              <a:srgbClr val="1C4D5A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  <p:sp>
          <p:nvSpPr>
            <p:cNvPr id="129" name="TextBox 105">
              <a:extLst>
                <a:ext uri="{FF2B5EF4-FFF2-40B4-BE49-F238E27FC236}">
                  <a16:creationId xmlns:a16="http://schemas.microsoft.com/office/drawing/2014/main" id="{918A46DF-FC64-954E-9CF7-2FF622DC9FE8}"/>
                </a:ext>
              </a:extLst>
            </p:cNvPr>
            <p:cNvSpPr txBox="1"/>
            <p:nvPr/>
          </p:nvSpPr>
          <p:spPr>
            <a:xfrm>
              <a:off x="7657921" y="796659"/>
              <a:ext cx="2165399" cy="276999"/>
            </a:xfrm>
            <a:prstGeom prst="rect">
              <a:avLst/>
            </a:prstGeom>
            <a:solidFill>
              <a:srgbClr val="A2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ילד ראשון</a:t>
              </a:r>
            </a:p>
          </p:txBody>
        </p:sp>
        <p:sp>
          <p:nvSpPr>
            <p:cNvPr id="130" name="TextBox 106">
              <a:extLst>
                <a:ext uri="{FF2B5EF4-FFF2-40B4-BE49-F238E27FC236}">
                  <a16:creationId xmlns:a16="http://schemas.microsoft.com/office/drawing/2014/main" id="{B36DE65C-95AD-894C-B277-F02825CD6190}"/>
                </a:ext>
              </a:extLst>
            </p:cNvPr>
            <p:cNvSpPr txBox="1"/>
            <p:nvPr/>
          </p:nvSpPr>
          <p:spPr>
            <a:xfrm>
              <a:off x="7657921" y="1189599"/>
              <a:ext cx="2165399" cy="276999"/>
            </a:xfrm>
            <a:prstGeom prst="rect">
              <a:avLst/>
            </a:prstGeom>
            <a:solidFill>
              <a:srgbClr val="A2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ילד שני</a:t>
              </a:r>
            </a:p>
          </p:txBody>
        </p:sp>
        <p:sp>
          <p:nvSpPr>
            <p:cNvPr id="131" name="TextBox 110">
              <a:extLst>
                <a:ext uri="{FF2B5EF4-FFF2-40B4-BE49-F238E27FC236}">
                  <a16:creationId xmlns:a16="http://schemas.microsoft.com/office/drawing/2014/main" id="{3C1E640C-5836-A349-9367-1812A7447F47}"/>
                </a:ext>
              </a:extLst>
            </p:cNvPr>
            <p:cNvSpPr txBox="1"/>
            <p:nvPr/>
          </p:nvSpPr>
          <p:spPr>
            <a:xfrm>
              <a:off x="5964351" y="821677"/>
              <a:ext cx="639170" cy="276999"/>
            </a:xfrm>
            <a:prstGeom prst="rect">
              <a:avLst/>
            </a:prstGeom>
            <a:solidFill>
              <a:srgbClr val="1C4D5A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0.9</a:t>
              </a:r>
            </a:p>
          </p:txBody>
        </p:sp>
        <p:sp>
          <p:nvSpPr>
            <p:cNvPr id="132" name="TextBox 111">
              <a:extLst>
                <a:ext uri="{FF2B5EF4-FFF2-40B4-BE49-F238E27FC236}">
                  <a16:creationId xmlns:a16="http://schemas.microsoft.com/office/drawing/2014/main" id="{B8382399-2F8C-494A-A624-B15552199F19}"/>
                </a:ext>
              </a:extLst>
            </p:cNvPr>
            <p:cNvSpPr txBox="1"/>
            <p:nvPr/>
          </p:nvSpPr>
          <p:spPr>
            <a:xfrm>
              <a:off x="5964351" y="1191716"/>
              <a:ext cx="639170" cy="276999"/>
            </a:xfrm>
            <a:prstGeom prst="rect">
              <a:avLst/>
            </a:prstGeom>
            <a:solidFill>
              <a:srgbClr val="1C4D5A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0.8</a:t>
              </a:r>
            </a:p>
          </p:txBody>
        </p:sp>
        <p:sp>
          <p:nvSpPr>
            <p:cNvPr id="133" name="מחומש 115">
              <a:extLst>
                <a:ext uri="{FF2B5EF4-FFF2-40B4-BE49-F238E27FC236}">
                  <a16:creationId xmlns:a16="http://schemas.microsoft.com/office/drawing/2014/main" id="{799B0738-44D8-2649-B1FC-ED50A13E0EAC}"/>
                </a:ext>
              </a:extLst>
            </p:cNvPr>
            <p:cNvSpPr/>
            <p:nvPr/>
          </p:nvSpPr>
          <p:spPr>
            <a:xfrm rot="10800000">
              <a:off x="6745161" y="52548"/>
              <a:ext cx="824840" cy="288711"/>
            </a:xfrm>
            <a:prstGeom prst="homePlat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134" name="מחומש 116">
              <a:extLst>
                <a:ext uri="{FF2B5EF4-FFF2-40B4-BE49-F238E27FC236}">
                  <a16:creationId xmlns:a16="http://schemas.microsoft.com/office/drawing/2014/main" id="{1572E87B-3C26-EC47-AD02-B6848D3D8058}"/>
                </a:ext>
              </a:extLst>
            </p:cNvPr>
            <p:cNvSpPr/>
            <p:nvPr/>
          </p:nvSpPr>
          <p:spPr>
            <a:xfrm rot="10800000">
              <a:off x="6745162" y="412212"/>
              <a:ext cx="824840" cy="288711"/>
            </a:xfrm>
            <a:prstGeom prst="homePlat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35" name="מחומש 117">
              <a:extLst>
                <a:ext uri="{FF2B5EF4-FFF2-40B4-BE49-F238E27FC236}">
                  <a16:creationId xmlns:a16="http://schemas.microsoft.com/office/drawing/2014/main" id="{88C63B43-DC3D-7347-A76D-8F7ED6794C11}"/>
                </a:ext>
              </a:extLst>
            </p:cNvPr>
            <p:cNvSpPr/>
            <p:nvPr/>
          </p:nvSpPr>
          <p:spPr>
            <a:xfrm rot="10800000">
              <a:off x="6745162" y="798345"/>
              <a:ext cx="824840" cy="288711"/>
            </a:xfrm>
            <a:prstGeom prst="homePlate">
              <a:avLst/>
            </a:prstGeom>
            <a:noFill/>
            <a:ln>
              <a:solidFill>
                <a:srgbClr val="A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36" name="מחומש 118">
              <a:extLst>
                <a:ext uri="{FF2B5EF4-FFF2-40B4-BE49-F238E27FC236}">
                  <a16:creationId xmlns:a16="http://schemas.microsoft.com/office/drawing/2014/main" id="{5E27A23A-1B40-2445-A418-1ADC845BB6AA}"/>
                </a:ext>
              </a:extLst>
            </p:cNvPr>
            <p:cNvSpPr/>
            <p:nvPr/>
          </p:nvSpPr>
          <p:spPr>
            <a:xfrm rot="10800000">
              <a:off x="6740824" y="1196888"/>
              <a:ext cx="824840" cy="288711"/>
            </a:xfrm>
            <a:prstGeom prst="homePlate">
              <a:avLst/>
            </a:prstGeom>
            <a:noFill/>
            <a:ln>
              <a:solidFill>
                <a:srgbClr val="A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37" name="TextBox 141">
              <a:extLst>
                <a:ext uri="{FF2B5EF4-FFF2-40B4-BE49-F238E27FC236}">
                  <a16:creationId xmlns:a16="http://schemas.microsoft.com/office/drawing/2014/main" id="{28EA4226-BDAE-1C46-9F2A-8136240E2248}"/>
                </a:ext>
              </a:extLst>
            </p:cNvPr>
            <p:cNvSpPr txBox="1"/>
            <p:nvPr/>
          </p:nvSpPr>
          <p:spPr>
            <a:xfrm>
              <a:off x="7657921" y="1939822"/>
              <a:ext cx="2165399" cy="276999"/>
            </a:xfrm>
            <a:prstGeom prst="rect">
              <a:avLst/>
            </a:prstGeom>
            <a:solidFill>
              <a:srgbClr val="1C4D5A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תקן משפחה א'</a:t>
              </a:r>
            </a:p>
          </p:txBody>
        </p:sp>
        <p:sp>
          <p:nvSpPr>
            <p:cNvPr id="138" name="TextBox 142">
              <a:extLst>
                <a:ext uri="{FF2B5EF4-FFF2-40B4-BE49-F238E27FC236}">
                  <a16:creationId xmlns:a16="http://schemas.microsoft.com/office/drawing/2014/main" id="{2D8C3369-6306-2E48-BEA4-01EC8D5027BF}"/>
                </a:ext>
              </a:extLst>
            </p:cNvPr>
            <p:cNvSpPr txBox="1"/>
            <p:nvPr/>
          </p:nvSpPr>
          <p:spPr>
            <a:xfrm>
              <a:off x="5964351" y="1941939"/>
              <a:ext cx="639170" cy="276999"/>
            </a:xfrm>
            <a:prstGeom prst="rect">
              <a:avLst/>
            </a:prstGeom>
            <a:solidFill>
              <a:srgbClr val="1C4D5A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4.4</a:t>
              </a:r>
            </a:p>
          </p:txBody>
        </p:sp>
        <p:sp>
          <p:nvSpPr>
            <p:cNvPr id="139" name="מחומש 143">
              <a:extLst>
                <a:ext uri="{FF2B5EF4-FFF2-40B4-BE49-F238E27FC236}">
                  <a16:creationId xmlns:a16="http://schemas.microsoft.com/office/drawing/2014/main" id="{7036010E-CC1F-334A-A2B2-DE08B4601F7B}"/>
                </a:ext>
              </a:extLst>
            </p:cNvPr>
            <p:cNvSpPr/>
            <p:nvPr/>
          </p:nvSpPr>
          <p:spPr>
            <a:xfrm rot="10800000">
              <a:off x="6740824" y="1947111"/>
              <a:ext cx="824840" cy="288711"/>
            </a:xfrm>
            <a:prstGeom prst="homePlate">
              <a:avLst/>
            </a:prstGeom>
            <a:noFill/>
            <a:ln>
              <a:solidFill>
                <a:srgbClr val="1C4D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40" name="TextBox 144">
              <a:extLst>
                <a:ext uri="{FF2B5EF4-FFF2-40B4-BE49-F238E27FC236}">
                  <a16:creationId xmlns:a16="http://schemas.microsoft.com/office/drawing/2014/main" id="{8EA6B878-5AED-3547-9D48-6C7C4BECA8BB}"/>
                </a:ext>
              </a:extLst>
            </p:cNvPr>
            <p:cNvSpPr txBox="1"/>
            <p:nvPr/>
          </p:nvSpPr>
          <p:spPr>
            <a:xfrm>
              <a:off x="7646267" y="2320054"/>
              <a:ext cx="2153745" cy="276999"/>
            </a:xfrm>
            <a:prstGeom prst="rect">
              <a:avLst/>
            </a:prstGeom>
            <a:solidFill>
              <a:srgbClr val="4F227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הכנסות נטו חברה א'</a:t>
              </a:r>
            </a:p>
          </p:txBody>
        </p:sp>
        <p:sp>
          <p:nvSpPr>
            <p:cNvPr id="141" name="TextBox 145">
              <a:extLst>
                <a:ext uri="{FF2B5EF4-FFF2-40B4-BE49-F238E27FC236}">
                  <a16:creationId xmlns:a16="http://schemas.microsoft.com/office/drawing/2014/main" id="{CD5479C9-7D89-3A40-AE94-466050EF2D8B}"/>
                </a:ext>
              </a:extLst>
            </p:cNvPr>
            <p:cNvSpPr txBox="1"/>
            <p:nvPr/>
          </p:nvSpPr>
          <p:spPr>
            <a:xfrm>
              <a:off x="7646267" y="2679371"/>
              <a:ext cx="2165399" cy="276999"/>
            </a:xfrm>
            <a:prstGeom prst="rect">
              <a:avLst/>
            </a:prstGeom>
            <a:solidFill>
              <a:srgbClr val="4F227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הכנסות נטו חבר א'</a:t>
              </a:r>
            </a:p>
          </p:txBody>
        </p:sp>
        <p:sp>
          <p:nvSpPr>
            <p:cNvPr id="142" name="TextBox 146">
              <a:extLst>
                <a:ext uri="{FF2B5EF4-FFF2-40B4-BE49-F238E27FC236}">
                  <a16:creationId xmlns:a16="http://schemas.microsoft.com/office/drawing/2014/main" id="{3CD9EA5C-502E-884A-8DA4-B41F49C804CE}"/>
                </a:ext>
              </a:extLst>
            </p:cNvPr>
            <p:cNvSpPr txBox="1"/>
            <p:nvPr/>
          </p:nvSpPr>
          <p:spPr>
            <a:xfrm>
              <a:off x="5952803" y="2324715"/>
              <a:ext cx="967816" cy="276999"/>
            </a:xfrm>
            <a:prstGeom prst="rect">
              <a:avLst/>
            </a:prstGeom>
            <a:solidFill>
              <a:schemeClr val="bg1">
                <a:alpha val="50196"/>
              </a:schemeClr>
            </a:solidFill>
            <a:ln w="19050"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7,000 ₪</a:t>
              </a:r>
            </a:p>
          </p:txBody>
        </p:sp>
        <p:sp>
          <p:nvSpPr>
            <p:cNvPr id="143" name="TextBox 150">
              <a:extLst>
                <a:ext uri="{FF2B5EF4-FFF2-40B4-BE49-F238E27FC236}">
                  <a16:creationId xmlns:a16="http://schemas.microsoft.com/office/drawing/2014/main" id="{B78BC74E-0335-4546-B775-76F4F2C5F4A2}"/>
                </a:ext>
              </a:extLst>
            </p:cNvPr>
            <p:cNvSpPr txBox="1"/>
            <p:nvPr/>
          </p:nvSpPr>
          <p:spPr>
            <a:xfrm>
              <a:off x="7646267" y="3045075"/>
              <a:ext cx="2165399" cy="276999"/>
            </a:xfrm>
            <a:prstGeom prst="rect">
              <a:avLst/>
            </a:prstGeom>
            <a:solidFill>
              <a:srgbClr val="4F227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הכנסה נטו של בית אב</a:t>
              </a:r>
              <a:r>
                <a:rPr lang="en-US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he-IL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א'</a:t>
              </a:r>
            </a:p>
          </p:txBody>
        </p:sp>
        <p:sp>
          <p:nvSpPr>
            <p:cNvPr id="144" name="TextBox 151">
              <a:extLst>
                <a:ext uri="{FF2B5EF4-FFF2-40B4-BE49-F238E27FC236}">
                  <a16:creationId xmlns:a16="http://schemas.microsoft.com/office/drawing/2014/main" id="{096DB8E7-040D-324F-9ACD-52C4F1C873C8}"/>
                </a:ext>
              </a:extLst>
            </p:cNvPr>
            <p:cNvSpPr txBox="1"/>
            <p:nvPr/>
          </p:nvSpPr>
          <p:spPr>
            <a:xfrm>
              <a:off x="5952803" y="2670971"/>
              <a:ext cx="967816" cy="2769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7,000 ₪</a:t>
              </a:r>
            </a:p>
          </p:txBody>
        </p:sp>
        <p:sp>
          <p:nvSpPr>
            <p:cNvPr id="145" name="TextBox 152">
              <a:extLst>
                <a:ext uri="{FF2B5EF4-FFF2-40B4-BE49-F238E27FC236}">
                  <a16:creationId xmlns:a16="http://schemas.microsoft.com/office/drawing/2014/main" id="{F9C24E54-D2D7-A64C-BE28-4831900A5110}"/>
                </a:ext>
              </a:extLst>
            </p:cNvPr>
            <p:cNvSpPr txBox="1"/>
            <p:nvPr/>
          </p:nvSpPr>
          <p:spPr>
            <a:xfrm>
              <a:off x="5954799" y="3025278"/>
              <a:ext cx="967816" cy="2769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14,000 ₪</a:t>
              </a:r>
            </a:p>
          </p:txBody>
        </p:sp>
        <p:sp>
          <p:nvSpPr>
            <p:cNvPr id="147" name="TextBox 154">
              <a:extLst>
                <a:ext uri="{FF2B5EF4-FFF2-40B4-BE49-F238E27FC236}">
                  <a16:creationId xmlns:a16="http://schemas.microsoft.com/office/drawing/2014/main" id="{4B0D38C5-F9F4-9C49-B9B6-9471C8873277}"/>
                </a:ext>
              </a:extLst>
            </p:cNvPr>
            <p:cNvSpPr txBox="1"/>
            <p:nvPr/>
          </p:nvSpPr>
          <p:spPr>
            <a:xfrm>
              <a:off x="5951353" y="3395818"/>
              <a:ext cx="967816" cy="2769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2,500 ₪</a:t>
              </a:r>
            </a:p>
          </p:txBody>
        </p:sp>
        <p:sp>
          <p:nvSpPr>
            <p:cNvPr id="150" name="TextBox 157">
              <a:extLst>
                <a:ext uri="{FF2B5EF4-FFF2-40B4-BE49-F238E27FC236}">
                  <a16:creationId xmlns:a16="http://schemas.microsoft.com/office/drawing/2014/main" id="{E1424A43-490B-7D48-877C-C36D7A1AFFF8}"/>
                </a:ext>
              </a:extLst>
            </p:cNvPr>
            <p:cNvSpPr txBox="1"/>
            <p:nvPr/>
          </p:nvSpPr>
          <p:spPr>
            <a:xfrm>
              <a:off x="7646266" y="4131150"/>
              <a:ext cx="2165399" cy="276999"/>
            </a:xfrm>
            <a:prstGeom prst="rect">
              <a:avLst/>
            </a:prstGeom>
            <a:solidFill>
              <a:srgbClr val="4F227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הכנסה פנויה של בית אב</a:t>
              </a:r>
              <a:r>
                <a:rPr lang="en-US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he-IL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א'</a:t>
              </a:r>
            </a:p>
          </p:txBody>
        </p:sp>
        <p:sp>
          <p:nvSpPr>
            <p:cNvPr id="151" name="TextBox 158">
              <a:extLst>
                <a:ext uri="{FF2B5EF4-FFF2-40B4-BE49-F238E27FC236}">
                  <a16:creationId xmlns:a16="http://schemas.microsoft.com/office/drawing/2014/main" id="{7A758483-58AA-0645-8CBD-887CF4241600}"/>
                </a:ext>
              </a:extLst>
            </p:cNvPr>
            <p:cNvSpPr txBox="1"/>
            <p:nvPr/>
          </p:nvSpPr>
          <p:spPr>
            <a:xfrm>
              <a:off x="5951353" y="4131149"/>
              <a:ext cx="967816" cy="2769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11,500 ₪</a:t>
              </a:r>
            </a:p>
          </p:txBody>
        </p:sp>
        <p:sp>
          <p:nvSpPr>
            <p:cNvPr id="152" name="TextBox 159">
              <a:extLst>
                <a:ext uri="{FF2B5EF4-FFF2-40B4-BE49-F238E27FC236}">
                  <a16:creationId xmlns:a16="http://schemas.microsoft.com/office/drawing/2014/main" id="{58DC8DFC-7DA8-2C43-A5CD-76CCE12B6D2B}"/>
                </a:ext>
              </a:extLst>
            </p:cNvPr>
            <p:cNvSpPr txBox="1"/>
            <p:nvPr/>
          </p:nvSpPr>
          <p:spPr>
            <a:xfrm>
              <a:off x="7646266" y="4495543"/>
              <a:ext cx="2165399" cy="27699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חלוקת הכנסה פנויה לתקן</a:t>
              </a:r>
            </a:p>
          </p:txBody>
        </p:sp>
        <p:sp>
          <p:nvSpPr>
            <p:cNvPr id="153" name="TextBox 160">
              <a:extLst>
                <a:ext uri="{FF2B5EF4-FFF2-40B4-BE49-F238E27FC236}">
                  <a16:creationId xmlns:a16="http://schemas.microsoft.com/office/drawing/2014/main" id="{2FD5771D-48E3-1640-8B23-91C393184093}"/>
                </a:ext>
              </a:extLst>
            </p:cNvPr>
            <p:cNvSpPr txBox="1"/>
            <p:nvPr/>
          </p:nvSpPr>
          <p:spPr>
            <a:xfrm>
              <a:off x="6963160" y="4495543"/>
              <a:ext cx="639170" cy="276999"/>
            </a:xfrm>
            <a:prstGeom prst="rect">
              <a:avLst/>
            </a:prstGeom>
            <a:solidFill>
              <a:srgbClr val="1C4D5A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4.4</a:t>
              </a:r>
            </a:p>
          </p:txBody>
        </p:sp>
        <p:sp>
          <p:nvSpPr>
            <p:cNvPr id="154" name="TextBox 161">
              <a:extLst>
                <a:ext uri="{FF2B5EF4-FFF2-40B4-BE49-F238E27FC236}">
                  <a16:creationId xmlns:a16="http://schemas.microsoft.com/office/drawing/2014/main" id="{7308DA37-70A9-264A-9FAA-936B3BDBE333}"/>
                </a:ext>
              </a:extLst>
            </p:cNvPr>
            <p:cNvSpPr txBox="1"/>
            <p:nvPr/>
          </p:nvSpPr>
          <p:spPr>
            <a:xfrm>
              <a:off x="5946560" y="4495542"/>
              <a:ext cx="967816" cy="2769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2,556</a:t>
              </a:r>
              <a:r>
                <a:rPr lang="he-IL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₪</a:t>
              </a:r>
            </a:p>
          </p:txBody>
        </p:sp>
        <p:sp>
          <p:nvSpPr>
            <p:cNvPr id="155" name="TextBox 163">
              <a:extLst>
                <a:ext uri="{FF2B5EF4-FFF2-40B4-BE49-F238E27FC236}">
                  <a16:creationId xmlns:a16="http://schemas.microsoft.com/office/drawing/2014/main" id="{C3817B04-0C11-B741-A9B6-5040B02849D2}"/>
                </a:ext>
              </a:extLst>
            </p:cNvPr>
            <p:cNvSpPr txBox="1"/>
            <p:nvPr/>
          </p:nvSpPr>
          <p:spPr>
            <a:xfrm>
              <a:off x="8832196" y="4878709"/>
              <a:ext cx="967816" cy="2769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3,750 ₪</a:t>
              </a:r>
            </a:p>
          </p:txBody>
        </p:sp>
        <p:sp>
          <p:nvSpPr>
            <p:cNvPr id="156" name="TextBox 164">
              <a:extLst>
                <a:ext uri="{FF2B5EF4-FFF2-40B4-BE49-F238E27FC236}">
                  <a16:creationId xmlns:a16="http://schemas.microsoft.com/office/drawing/2014/main" id="{72C68099-25C4-0F43-9C62-E5C10FD5F165}"/>
                </a:ext>
              </a:extLst>
            </p:cNvPr>
            <p:cNvSpPr txBox="1"/>
            <p:nvPr/>
          </p:nvSpPr>
          <p:spPr>
            <a:xfrm>
              <a:off x="7295551" y="4879099"/>
              <a:ext cx="1182771" cy="2769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3,750-4,000 ₪</a:t>
              </a:r>
            </a:p>
          </p:txBody>
        </p:sp>
        <p:sp>
          <p:nvSpPr>
            <p:cNvPr id="157" name="TextBox 165">
              <a:extLst>
                <a:ext uri="{FF2B5EF4-FFF2-40B4-BE49-F238E27FC236}">
                  <a16:creationId xmlns:a16="http://schemas.microsoft.com/office/drawing/2014/main" id="{53B2D427-DF49-B74A-B3E5-F54856764643}"/>
                </a:ext>
              </a:extLst>
            </p:cNvPr>
            <p:cNvSpPr txBox="1"/>
            <p:nvPr/>
          </p:nvSpPr>
          <p:spPr>
            <a:xfrm>
              <a:off x="5942838" y="4869519"/>
              <a:ext cx="967816" cy="2769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4,000 ₪</a:t>
              </a:r>
            </a:p>
          </p:txBody>
        </p:sp>
        <p:sp>
          <p:nvSpPr>
            <p:cNvPr id="158" name="חץ ימינה 1">
              <a:extLst>
                <a:ext uri="{FF2B5EF4-FFF2-40B4-BE49-F238E27FC236}">
                  <a16:creationId xmlns:a16="http://schemas.microsoft.com/office/drawing/2014/main" id="{2B6F2772-B1CA-6541-92F1-9E3ADDDC40D6}"/>
                </a:ext>
              </a:extLst>
            </p:cNvPr>
            <p:cNvSpPr/>
            <p:nvPr/>
          </p:nvSpPr>
          <p:spPr>
            <a:xfrm rot="5400000">
              <a:off x="9211535" y="5183796"/>
              <a:ext cx="229903" cy="275967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59" name="TextBox 166">
              <a:extLst>
                <a:ext uri="{FF2B5EF4-FFF2-40B4-BE49-F238E27FC236}">
                  <a16:creationId xmlns:a16="http://schemas.microsoft.com/office/drawing/2014/main" id="{C8ECB7E0-7720-B64C-BD10-2E134C990C8C}"/>
                </a:ext>
              </a:extLst>
            </p:cNvPr>
            <p:cNvSpPr txBox="1"/>
            <p:nvPr/>
          </p:nvSpPr>
          <p:spPr>
            <a:xfrm>
              <a:off x="5934907" y="5483195"/>
              <a:ext cx="3865105" cy="27699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משפחה א' זכאית השלמה </a:t>
              </a:r>
              <a:r>
                <a:rPr lang="he-IL" sz="1200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לתק"ה</a:t>
              </a:r>
              <a:endParaRPr lang="he-IL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160" name="מחבר מרפקי 61">
              <a:extLst>
                <a:ext uri="{FF2B5EF4-FFF2-40B4-BE49-F238E27FC236}">
                  <a16:creationId xmlns:a16="http://schemas.microsoft.com/office/drawing/2014/main" id="{1EDDE36A-F31C-2F4C-B85F-30C3141D2B28}"/>
                </a:ext>
              </a:extLst>
            </p:cNvPr>
            <p:cNvCxnSpPr>
              <a:stCxn id="138" idx="2"/>
              <a:endCxn id="153" idx="0"/>
            </p:cNvCxnSpPr>
            <p:nvPr/>
          </p:nvCxnSpPr>
          <p:spPr>
            <a:xfrm rot="16200000" flipH="1">
              <a:off x="5645038" y="2857835"/>
              <a:ext cx="2276605" cy="998809"/>
            </a:xfrm>
            <a:prstGeom prst="bentConnector3">
              <a:avLst>
                <a:gd name="adj1" fmla="val 2663"/>
              </a:avLst>
            </a:prstGeom>
            <a:ln w="19050">
              <a:solidFill>
                <a:srgbClr val="1C4D5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TextBox 167">
              <a:extLst>
                <a:ext uri="{FF2B5EF4-FFF2-40B4-BE49-F238E27FC236}">
                  <a16:creationId xmlns:a16="http://schemas.microsoft.com/office/drawing/2014/main" id="{A03C9461-97C1-B648-9F28-27EE6F991726}"/>
                </a:ext>
              </a:extLst>
            </p:cNvPr>
            <p:cNvSpPr txBox="1"/>
            <p:nvPr/>
          </p:nvSpPr>
          <p:spPr>
            <a:xfrm>
              <a:off x="7329253" y="6187926"/>
              <a:ext cx="2470760" cy="276999"/>
            </a:xfrm>
            <a:prstGeom prst="rect">
              <a:avLst/>
            </a:prstGeom>
            <a:solidFill>
              <a:srgbClr val="4F227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תקציב פנוי מתוקן של בית אב</a:t>
              </a:r>
              <a:r>
                <a:rPr lang="en-US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he-IL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ב'</a:t>
              </a:r>
            </a:p>
          </p:txBody>
        </p:sp>
        <p:sp>
          <p:nvSpPr>
            <p:cNvPr id="162" name="TextBox 168">
              <a:extLst>
                <a:ext uri="{FF2B5EF4-FFF2-40B4-BE49-F238E27FC236}">
                  <a16:creationId xmlns:a16="http://schemas.microsoft.com/office/drawing/2014/main" id="{1ECBCF69-6415-8E44-953A-37708E0C7F0C}"/>
                </a:ext>
              </a:extLst>
            </p:cNvPr>
            <p:cNvSpPr txBox="1"/>
            <p:nvPr/>
          </p:nvSpPr>
          <p:spPr>
            <a:xfrm>
              <a:off x="5934907" y="6181525"/>
              <a:ext cx="967816" cy="2769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16,500 ₪</a:t>
              </a:r>
            </a:p>
          </p:txBody>
        </p:sp>
        <p:sp>
          <p:nvSpPr>
            <p:cNvPr id="163" name="מחומש 169">
              <a:extLst>
                <a:ext uri="{FF2B5EF4-FFF2-40B4-BE49-F238E27FC236}">
                  <a16:creationId xmlns:a16="http://schemas.microsoft.com/office/drawing/2014/main" id="{5C353F58-30DA-BA48-A5F7-603DC49E4F76}"/>
                </a:ext>
              </a:extLst>
            </p:cNvPr>
            <p:cNvSpPr/>
            <p:nvPr/>
          </p:nvSpPr>
          <p:spPr>
            <a:xfrm rot="10800000">
              <a:off x="6956195" y="6193582"/>
              <a:ext cx="319585" cy="288711"/>
            </a:xfrm>
            <a:prstGeom prst="homePlat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64" name="TextBox 62">
              <a:extLst>
                <a:ext uri="{FF2B5EF4-FFF2-40B4-BE49-F238E27FC236}">
                  <a16:creationId xmlns:a16="http://schemas.microsoft.com/office/drawing/2014/main" id="{464B479E-10FF-9149-A6E1-A1F9D9E6CA63}"/>
                </a:ext>
              </a:extLst>
            </p:cNvPr>
            <p:cNvSpPr txBox="1"/>
            <p:nvPr/>
          </p:nvSpPr>
          <p:spPr>
            <a:xfrm>
              <a:off x="7647418" y="1559931"/>
              <a:ext cx="2165399" cy="276999"/>
            </a:xfrm>
            <a:prstGeom prst="rect">
              <a:avLst/>
            </a:prstGeom>
            <a:solidFill>
              <a:srgbClr val="A2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ילד שלישי</a:t>
              </a:r>
            </a:p>
          </p:txBody>
        </p:sp>
        <p:sp>
          <p:nvSpPr>
            <p:cNvPr id="165" name="TextBox 63">
              <a:extLst>
                <a:ext uri="{FF2B5EF4-FFF2-40B4-BE49-F238E27FC236}">
                  <a16:creationId xmlns:a16="http://schemas.microsoft.com/office/drawing/2014/main" id="{1DB323FF-58A0-8D4F-9201-F167C2D03B22}"/>
                </a:ext>
              </a:extLst>
            </p:cNvPr>
            <p:cNvSpPr txBox="1"/>
            <p:nvPr/>
          </p:nvSpPr>
          <p:spPr>
            <a:xfrm>
              <a:off x="5953848" y="1562048"/>
              <a:ext cx="639170" cy="276999"/>
            </a:xfrm>
            <a:prstGeom prst="rect">
              <a:avLst/>
            </a:prstGeom>
            <a:solidFill>
              <a:srgbClr val="1C4D5A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0.7</a:t>
              </a:r>
            </a:p>
          </p:txBody>
        </p:sp>
        <p:sp>
          <p:nvSpPr>
            <p:cNvPr id="166" name="מחומש 64">
              <a:extLst>
                <a:ext uri="{FF2B5EF4-FFF2-40B4-BE49-F238E27FC236}">
                  <a16:creationId xmlns:a16="http://schemas.microsoft.com/office/drawing/2014/main" id="{8AD79EC2-7C3C-A74A-839A-87972825AEEC}"/>
                </a:ext>
              </a:extLst>
            </p:cNvPr>
            <p:cNvSpPr/>
            <p:nvPr/>
          </p:nvSpPr>
          <p:spPr>
            <a:xfrm rot="10800000">
              <a:off x="6730321" y="1567220"/>
              <a:ext cx="824840" cy="288711"/>
            </a:xfrm>
            <a:prstGeom prst="homePlate">
              <a:avLst/>
            </a:prstGeom>
            <a:noFill/>
            <a:ln>
              <a:solidFill>
                <a:srgbClr val="A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67" name="TextBox 67">
              <a:extLst>
                <a:ext uri="{FF2B5EF4-FFF2-40B4-BE49-F238E27FC236}">
                  <a16:creationId xmlns:a16="http://schemas.microsoft.com/office/drawing/2014/main" id="{CE6F7EA1-6FAE-B34C-B0B8-4A31FE21E91E}"/>
                </a:ext>
              </a:extLst>
            </p:cNvPr>
            <p:cNvSpPr txBox="1"/>
            <p:nvPr/>
          </p:nvSpPr>
          <p:spPr>
            <a:xfrm>
              <a:off x="8832196" y="5856940"/>
              <a:ext cx="967816" cy="2769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3,750 ₪</a:t>
              </a:r>
            </a:p>
          </p:txBody>
        </p:sp>
        <p:sp>
          <p:nvSpPr>
            <p:cNvPr id="168" name="מחומש 68">
              <a:extLst>
                <a:ext uri="{FF2B5EF4-FFF2-40B4-BE49-F238E27FC236}">
                  <a16:creationId xmlns:a16="http://schemas.microsoft.com/office/drawing/2014/main" id="{194695BC-73EB-7B4F-85D2-91F2B8A68FF2}"/>
                </a:ext>
              </a:extLst>
            </p:cNvPr>
            <p:cNvSpPr/>
            <p:nvPr/>
          </p:nvSpPr>
          <p:spPr>
            <a:xfrm rot="10800000">
              <a:off x="8219866" y="5856938"/>
              <a:ext cx="505314" cy="288711"/>
            </a:xfrm>
            <a:prstGeom prst="homePlate">
              <a:avLst/>
            </a:prstGeom>
            <a:noFill/>
            <a:ln>
              <a:solidFill>
                <a:srgbClr val="1C4D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69" name="מלבן 64">
              <a:extLst>
                <a:ext uri="{FF2B5EF4-FFF2-40B4-BE49-F238E27FC236}">
                  <a16:creationId xmlns:a16="http://schemas.microsoft.com/office/drawing/2014/main" id="{997901A3-0FCA-824D-8ACD-3AF1DCD84F5C}"/>
                </a:ext>
              </a:extLst>
            </p:cNvPr>
            <p:cNvSpPr/>
            <p:nvPr/>
          </p:nvSpPr>
          <p:spPr>
            <a:xfrm>
              <a:off x="8250047" y="5862794"/>
              <a:ext cx="51969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e-IL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כפול</a:t>
              </a:r>
              <a:endParaRPr lang="he-IL" sz="1200" dirty="0"/>
            </a:p>
          </p:txBody>
        </p:sp>
        <p:sp>
          <p:nvSpPr>
            <p:cNvPr id="170" name="TextBox 70">
              <a:extLst>
                <a:ext uri="{FF2B5EF4-FFF2-40B4-BE49-F238E27FC236}">
                  <a16:creationId xmlns:a16="http://schemas.microsoft.com/office/drawing/2014/main" id="{1784C986-B33D-E344-9FB9-16268E03C095}"/>
                </a:ext>
              </a:extLst>
            </p:cNvPr>
            <p:cNvSpPr txBox="1"/>
            <p:nvPr/>
          </p:nvSpPr>
          <p:spPr>
            <a:xfrm>
              <a:off x="7514709" y="5852713"/>
              <a:ext cx="639170" cy="276999"/>
            </a:xfrm>
            <a:prstGeom prst="rect">
              <a:avLst/>
            </a:prstGeom>
            <a:solidFill>
              <a:srgbClr val="1C4D5A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4.4</a:t>
              </a:r>
            </a:p>
          </p:txBody>
        </p: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CB63CD1E-5B4F-9644-B67F-121B8CE0CA1C}"/>
              </a:ext>
            </a:extLst>
          </p:cNvPr>
          <p:cNvSpPr/>
          <p:nvPr/>
        </p:nvSpPr>
        <p:spPr>
          <a:xfrm rot="5400000">
            <a:off x="1910674" y="3149957"/>
            <a:ext cx="6429747" cy="519175"/>
          </a:xfrm>
          <a:prstGeom prst="rect">
            <a:avLst/>
          </a:prstGeom>
          <a:solidFill>
            <a:srgbClr val="52B4BF"/>
          </a:solidFill>
          <a:ln>
            <a:solidFill>
              <a:srgbClr val="08B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en-US" dirty="0"/>
              <a:t>                                                                                                                              </a:t>
            </a:r>
          </a:p>
        </p:txBody>
      </p:sp>
      <p:sp>
        <p:nvSpPr>
          <p:cNvPr id="66" name="תיבת טקסט 1">
            <a:extLst>
              <a:ext uri="{FF2B5EF4-FFF2-40B4-BE49-F238E27FC236}">
                <a16:creationId xmlns:a16="http://schemas.microsoft.com/office/drawing/2014/main" id="{DDD0648E-0DA7-3947-91B1-037AA83ED360}"/>
              </a:ext>
            </a:extLst>
          </p:cNvPr>
          <p:cNvSpPr txBox="1"/>
          <p:nvPr/>
        </p:nvSpPr>
        <p:spPr>
          <a:xfrm rot="5400000">
            <a:off x="3807686" y="3014232"/>
            <a:ext cx="28017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he-IL" sz="4400" dirty="0">
                <a:solidFill>
                  <a:schemeClr val="bg1"/>
                </a:solidFill>
              </a:rPr>
              <a:t>משפחה ב׳</a:t>
            </a:r>
            <a:endParaRPr lang="en-US" sz="4400" dirty="0">
              <a:solidFill>
                <a:schemeClr val="bg1"/>
              </a:solidFill>
            </a:endParaRPr>
          </a:p>
        </p:txBody>
      </p: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4C437F19-B030-3146-BD18-66812ABCD7DA}"/>
              </a:ext>
            </a:extLst>
          </p:cNvPr>
          <p:cNvGrpSpPr/>
          <p:nvPr/>
        </p:nvGrpSpPr>
        <p:grpSpPr>
          <a:xfrm>
            <a:off x="905519" y="418422"/>
            <a:ext cx="3936402" cy="6132953"/>
            <a:chOff x="3994393" y="418422"/>
            <a:chExt cx="3936402" cy="6132953"/>
          </a:xfrm>
        </p:grpSpPr>
        <p:sp>
          <p:nvSpPr>
            <p:cNvPr id="223" name="TextBox 85">
              <a:extLst>
                <a:ext uri="{FF2B5EF4-FFF2-40B4-BE49-F238E27FC236}">
                  <a16:creationId xmlns:a16="http://schemas.microsoft.com/office/drawing/2014/main" id="{D3ACFE0B-20FB-484C-8917-8BC7F5206FAA}"/>
                </a:ext>
              </a:extLst>
            </p:cNvPr>
            <p:cNvSpPr txBox="1"/>
            <p:nvPr/>
          </p:nvSpPr>
          <p:spPr>
            <a:xfrm>
              <a:off x="5712852" y="422045"/>
              <a:ext cx="2153745" cy="276999"/>
            </a:xfrm>
            <a:prstGeom prst="rect">
              <a:avLst/>
            </a:prstGeom>
            <a:solidFill>
              <a:srgbClr val="4F227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חברה ב'</a:t>
              </a:r>
            </a:p>
          </p:txBody>
        </p:sp>
        <p:sp>
          <p:nvSpPr>
            <p:cNvPr id="224" name="TextBox 102">
              <a:extLst>
                <a:ext uri="{FF2B5EF4-FFF2-40B4-BE49-F238E27FC236}">
                  <a16:creationId xmlns:a16="http://schemas.microsoft.com/office/drawing/2014/main" id="{76946F33-ED63-5440-97C5-39FE53F9A442}"/>
                </a:ext>
              </a:extLst>
            </p:cNvPr>
            <p:cNvSpPr txBox="1"/>
            <p:nvPr/>
          </p:nvSpPr>
          <p:spPr>
            <a:xfrm>
              <a:off x="5712852" y="781362"/>
              <a:ext cx="2165399" cy="276999"/>
            </a:xfrm>
            <a:prstGeom prst="rect">
              <a:avLst/>
            </a:prstGeom>
            <a:solidFill>
              <a:srgbClr val="4F227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חבר ב'</a:t>
              </a:r>
            </a:p>
          </p:txBody>
        </p:sp>
        <p:sp>
          <p:nvSpPr>
            <p:cNvPr id="225" name="TextBox 103">
              <a:extLst>
                <a:ext uri="{FF2B5EF4-FFF2-40B4-BE49-F238E27FC236}">
                  <a16:creationId xmlns:a16="http://schemas.microsoft.com/office/drawing/2014/main" id="{975F46C7-B7D1-DE46-BBCC-0BC7CE4A0885}"/>
                </a:ext>
              </a:extLst>
            </p:cNvPr>
            <p:cNvSpPr txBox="1"/>
            <p:nvPr/>
          </p:nvSpPr>
          <p:spPr>
            <a:xfrm>
              <a:off x="4019388" y="426706"/>
              <a:ext cx="639064" cy="276999"/>
            </a:xfrm>
            <a:prstGeom prst="rect">
              <a:avLst/>
            </a:prstGeom>
            <a:solidFill>
              <a:srgbClr val="1C4D5A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  <p:sp>
          <p:nvSpPr>
            <p:cNvPr id="226" name="TextBox 104">
              <a:extLst>
                <a:ext uri="{FF2B5EF4-FFF2-40B4-BE49-F238E27FC236}">
                  <a16:creationId xmlns:a16="http://schemas.microsoft.com/office/drawing/2014/main" id="{E4B79FD7-4634-AF49-A287-89DC3B44E5C7}"/>
                </a:ext>
              </a:extLst>
            </p:cNvPr>
            <p:cNvSpPr txBox="1"/>
            <p:nvPr/>
          </p:nvSpPr>
          <p:spPr>
            <a:xfrm>
              <a:off x="4019282" y="795468"/>
              <a:ext cx="639170" cy="276999"/>
            </a:xfrm>
            <a:prstGeom prst="rect">
              <a:avLst/>
            </a:prstGeom>
            <a:solidFill>
              <a:srgbClr val="1C4D5A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  <p:sp>
          <p:nvSpPr>
            <p:cNvPr id="227" name="TextBox 105">
              <a:extLst>
                <a:ext uri="{FF2B5EF4-FFF2-40B4-BE49-F238E27FC236}">
                  <a16:creationId xmlns:a16="http://schemas.microsoft.com/office/drawing/2014/main" id="{82C7DE12-BF68-794F-BFA0-C6D7C0F27A85}"/>
                </a:ext>
              </a:extLst>
            </p:cNvPr>
            <p:cNvSpPr txBox="1"/>
            <p:nvPr/>
          </p:nvSpPr>
          <p:spPr>
            <a:xfrm>
              <a:off x="5712852" y="1162533"/>
              <a:ext cx="2165399" cy="276999"/>
            </a:xfrm>
            <a:prstGeom prst="rect">
              <a:avLst/>
            </a:prstGeom>
            <a:solidFill>
              <a:srgbClr val="A2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ילד ראשון</a:t>
              </a:r>
            </a:p>
          </p:txBody>
        </p:sp>
        <p:sp>
          <p:nvSpPr>
            <p:cNvPr id="228" name="TextBox 106">
              <a:extLst>
                <a:ext uri="{FF2B5EF4-FFF2-40B4-BE49-F238E27FC236}">
                  <a16:creationId xmlns:a16="http://schemas.microsoft.com/office/drawing/2014/main" id="{20647489-B9C7-7241-9433-DF6125E7D82C}"/>
                </a:ext>
              </a:extLst>
            </p:cNvPr>
            <p:cNvSpPr txBox="1"/>
            <p:nvPr/>
          </p:nvSpPr>
          <p:spPr>
            <a:xfrm>
              <a:off x="5712852" y="1555473"/>
              <a:ext cx="2165399" cy="276999"/>
            </a:xfrm>
            <a:prstGeom prst="rect">
              <a:avLst/>
            </a:prstGeom>
            <a:solidFill>
              <a:srgbClr val="A2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ילד שני</a:t>
              </a:r>
            </a:p>
          </p:txBody>
        </p:sp>
        <p:sp>
          <p:nvSpPr>
            <p:cNvPr id="229" name="TextBox 110">
              <a:extLst>
                <a:ext uri="{FF2B5EF4-FFF2-40B4-BE49-F238E27FC236}">
                  <a16:creationId xmlns:a16="http://schemas.microsoft.com/office/drawing/2014/main" id="{23D66003-2062-5142-B8E3-09E2CCB6DA7C}"/>
                </a:ext>
              </a:extLst>
            </p:cNvPr>
            <p:cNvSpPr txBox="1"/>
            <p:nvPr/>
          </p:nvSpPr>
          <p:spPr>
            <a:xfrm>
              <a:off x="4019282" y="1187551"/>
              <a:ext cx="639170" cy="276999"/>
            </a:xfrm>
            <a:prstGeom prst="rect">
              <a:avLst/>
            </a:prstGeom>
            <a:solidFill>
              <a:srgbClr val="1C4D5A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0.9</a:t>
              </a:r>
            </a:p>
          </p:txBody>
        </p:sp>
        <p:sp>
          <p:nvSpPr>
            <p:cNvPr id="230" name="TextBox 111">
              <a:extLst>
                <a:ext uri="{FF2B5EF4-FFF2-40B4-BE49-F238E27FC236}">
                  <a16:creationId xmlns:a16="http://schemas.microsoft.com/office/drawing/2014/main" id="{E01B8D41-1276-FD43-8632-7C92B96CC170}"/>
                </a:ext>
              </a:extLst>
            </p:cNvPr>
            <p:cNvSpPr txBox="1"/>
            <p:nvPr/>
          </p:nvSpPr>
          <p:spPr>
            <a:xfrm>
              <a:off x="4019282" y="1557590"/>
              <a:ext cx="639170" cy="276999"/>
            </a:xfrm>
            <a:prstGeom prst="rect">
              <a:avLst/>
            </a:prstGeom>
            <a:solidFill>
              <a:srgbClr val="1C4D5A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0.8</a:t>
              </a:r>
            </a:p>
          </p:txBody>
        </p:sp>
        <p:sp>
          <p:nvSpPr>
            <p:cNvPr id="231" name="מחומש 115">
              <a:extLst>
                <a:ext uri="{FF2B5EF4-FFF2-40B4-BE49-F238E27FC236}">
                  <a16:creationId xmlns:a16="http://schemas.microsoft.com/office/drawing/2014/main" id="{6B01B6DB-45C0-DA45-9E8B-9684C0330034}"/>
                </a:ext>
              </a:extLst>
            </p:cNvPr>
            <p:cNvSpPr/>
            <p:nvPr/>
          </p:nvSpPr>
          <p:spPr>
            <a:xfrm rot="10800000">
              <a:off x="4800092" y="418422"/>
              <a:ext cx="824840" cy="288711"/>
            </a:xfrm>
            <a:prstGeom prst="homePlat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232" name="מחומש 116">
              <a:extLst>
                <a:ext uri="{FF2B5EF4-FFF2-40B4-BE49-F238E27FC236}">
                  <a16:creationId xmlns:a16="http://schemas.microsoft.com/office/drawing/2014/main" id="{6E830F6D-3EDD-6A48-B217-0C0881271CDB}"/>
                </a:ext>
              </a:extLst>
            </p:cNvPr>
            <p:cNvSpPr/>
            <p:nvPr/>
          </p:nvSpPr>
          <p:spPr>
            <a:xfrm rot="10800000">
              <a:off x="4800093" y="778086"/>
              <a:ext cx="824840" cy="288711"/>
            </a:xfrm>
            <a:prstGeom prst="homePlat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33" name="מחומש 117">
              <a:extLst>
                <a:ext uri="{FF2B5EF4-FFF2-40B4-BE49-F238E27FC236}">
                  <a16:creationId xmlns:a16="http://schemas.microsoft.com/office/drawing/2014/main" id="{29236073-9911-4543-8E31-10F1495F93A3}"/>
                </a:ext>
              </a:extLst>
            </p:cNvPr>
            <p:cNvSpPr/>
            <p:nvPr/>
          </p:nvSpPr>
          <p:spPr>
            <a:xfrm rot="10800000">
              <a:off x="4800093" y="1164219"/>
              <a:ext cx="824840" cy="288711"/>
            </a:xfrm>
            <a:prstGeom prst="homePlate">
              <a:avLst/>
            </a:prstGeom>
            <a:noFill/>
            <a:ln>
              <a:solidFill>
                <a:srgbClr val="A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34" name="מחומש 118">
              <a:extLst>
                <a:ext uri="{FF2B5EF4-FFF2-40B4-BE49-F238E27FC236}">
                  <a16:creationId xmlns:a16="http://schemas.microsoft.com/office/drawing/2014/main" id="{52A51798-4E08-C644-B9C0-F196D981CAA5}"/>
                </a:ext>
              </a:extLst>
            </p:cNvPr>
            <p:cNvSpPr/>
            <p:nvPr/>
          </p:nvSpPr>
          <p:spPr>
            <a:xfrm rot="10800000">
              <a:off x="4795755" y="1562762"/>
              <a:ext cx="824840" cy="288711"/>
            </a:xfrm>
            <a:prstGeom prst="homePlate">
              <a:avLst/>
            </a:prstGeom>
            <a:noFill/>
            <a:ln>
              <a:solidFill>
                <a:srgbClr val="A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35" name="TextBox 141">
              <a:extLst>
                <a:ext uri="{FF2B5EF4-FFF2-40B4-BE49-F238E27FC236}">
                  <a16:creationId xmlns:a16="http://schemas.microsoft.com/office/drawing/2014/main" id="{475C29E1-796C-7247-B18D-94540430933C}"/>
                </a:ext>
              </a:extLst>
            </p:cNvPr>
            <p:cNvSpPr txBox="1"/>
            <p:nvPr/>
          </p:nvSpPr>
          <p:spPr>
            <a:xfrm>
              <a:off x="5712852" y="2305696"/>
              <a:ext cx="2165399" cy="276999"/>
            </a:xfrm>
            <a:prstGeom prst="rect">
              <a:avLst/>
            </a:prstGeom>
            <a:solidFill>
              <a:srgbClr val="1C4D5A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תקן משפחה ב'</a:t>
              </a:r>
            </a:p>
          </p:txBody>
        </p:sp>
        <p:sp>
          <p:nvSpPr>
            <p:cNvPr id="236" name="TextBox 142">
              <a:extLst>
                <a:ext uri="{FF2B5EF4-FFF2-40B4-BE49-F238E27FC236}">
                  <a16:creationId xmlns:a16="http://schemas.microsoft.com/office/drawing/2014/main" id="{41C20C66-4F26-3F40-A631-83D9A143A381}"/>
                </a:ext>
              </a:extLst>
            </p:cNvPr>
            <p:cNvSpPr txBox="1"/>
            <p:nvPr/>
          </p:nvSpPr>
          <p:spPr>
            <a:xfrm>
              <a:off x="4019282" y="2307813"/>
              <a:ext cx="639170" cy="276999"/>
            </a:xfrm>
            <a:prstGeom prst="rect">
              <a:avLst/>
            </a:prstGeom>
            <a:solidFill>
              <a:srgbClr val="1C4D5A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4.4</a:t>
              </a:r>
            </a:p>
          </p:txBody>
        </p:sp>
        <p:sp>
          <p:nvSpPr>
            <p:cNvPr id="237" name="מחומש 143">
              <a:extLst>
                <a:ext uri="{FF2B5EF4-FFF2-40B4-BE49-F238E27FC236}">
                  <a16:creationId xmlns:a16="http://schemas.microsoft.com/office/drawing/2014/main" id="{057AB47A-49A0-BB42-AB61-ECDC0F80AE92}"/>
                </a:ext>
              </a:extLst>
            </p:cNvPr>
            <p:cNvSpPr/>
            <p:nvPr/>
          </p:nvSpPr>
          <p:spPr>
            <a:xfrm rot="10800000">
              <a:off x="4795755" y="2312985"/>
              <a:ext cx="824840" cy="288711"/>
            </a:xfrm>
            <a:prstGeom prst="homePlate">
              <a:avLst/>
            </a:prstGeom>
            <a:noFill/>
            <a:ln>
              <a:solidFill>
                <a:srgbClr val="1C4D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38" name="TextBox 144">
              <a:extLst>
                <a:ext uri="{FF2B5EF4-FFF2-40B4-BE49-F238E27FC236}">
                  <a16:creationId xmlns:a16="http://schemas.microsoft.com/office/drawing/2014/main" id="{1D5545DB-9770-5446-8098-1ABD134D4DA4}"/>
                </a:ext>
              </a:extLst>
            </p:cNvPr>
            <p:cNvSpPr txBox="1"/>
            <p:nvPr/>
          </p:nvSpPr>
          <p:spPr>
            <a:xfrm>
              <a:off x="5701198" y="2685928"/>
              <a:ext cx="2153745" cy="276999"/>
            </a:xfrm>
            <a:prstGeom prst="rect">
              <a:avLst/>
            </a:prstGeom>
            <a:solidFill>
              <a:srgbClr val="4F227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הכנסות נטו חברה ב'</a:t>
              </a:r>
            </a:p>
          </p:txBody>
        </p:sp>
        <p:sp>
          <p:nvSpPr>
            <p:cNvPr id="239" name="TextBox 145">
              <a:extLst>
                <a:ext uri="{FF2B5EF4-FFF2-40B4-BE49-F238E27FC236}">
                  <a16:creationId xmlns:a16="http://schemas.microsoft.com/office/drawing/2014/main" id="{DA452CCC-C739-ED4C-8EC1-BE6925CFC1EB}"/>
                </a:ext>
              </a:extLst>
            </p:cNvPr>
            <p:cNvSpPr txBox="1"/>
            <p:nvPr/>
          </p:nvSpPr>
          <p:spPr>
            <a:xfrm>
              <a:off x="5701198" y="3045245"/>
              <a:ext cx="2165399" cy="276999"/>
            </a:xfrm>
            <a:prstGeom prst="rect">
              <a:avLst/>
            </a:prstGeom>
            <a:solidFill>
              <a:srgbClr val="4F227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הכנסות חבר ב'</a:t>
              </a:r>
            </a:p>
          </p:txBody>
        </p:sp>
        <p:sp>
          <p:nvSpPr>
            <p:cNvPr id="240" name="TextBox 146">
              <a:extLst>
                <a:ext uri="{FF2B5EF4-FFF2-40B4-BE49-F238E27FC236}">
                  <a16:creationId xmlns:a16="http://schemas.microsoft.com/office/drawing/2014/main" id="{426368AF-0F46-3245-90ED-6EB4C8460F9D}"/>
                </a:ext>
              </a:extLst>
            </p:cNvPr>
            <p:cNvSpPr txBox="1"/>
            <p:nvPr/>
          </p:nvSpPr>
          <p:spPr>
            <a:xfrm>
              <a:off x="4007734" y="2690589"/>
              <a:ext cx="967816" cy="276999"/>
            </a:xfrm>
            <a:prstGeom prst="rect">
              <a:avLst/>
            </a:prstGeom>
            <a:solidFill>
              <a:schemeClr val="bg1">
                <a:alpha val="50196"/>
              </a:schemeClr>
            </a:solidFill>
            <a:ln w="19050"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11,000 ₪</a:t>
              </a:r>
            </a:p>
          </p:txBody>
        </p:sp>
        <p:sp>
          <p:nvSpPr>
            <p:cNvPr id="241" name="TextBox 150">
              <a:extLst>
                <a:ext uri="{FF2B5EF4-FFF2-40B4-BE49-F238E27FC236}">
                  <a16:creationId xmlns:a16="http://schemas.microsoft.com/office/drawing/2014/main" id="{7E39C6C0-F0BC-0644-805C-2C8DDFB3281A}"/>
                </a:ext>
              </a:extLst>
            </p:cNvPr>
            <p:cNvSpPr txBox="1"/>
            <p:nvPr/>
          </p:nvSpPr>
          <p:spPr>
            <a:xfrm>
              <a:off x="5701198" y="3410949"/>
              <a:ext cx="2165399" cy="276999"/>
            </a:xfrm>
            <a:prstGeom prst="rect">
              <a:avLst/>
            </a:prstGeom>
            <a:solidFill>
              <a:srgbClr val="4F227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הכנסה נטו של בית אב</a:t>
              </a:r>
              <a:r>
                <a:rPr lang="en-US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he-IL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ב'</a:t>
              </a:r>
            </a:p>
          </p:txBody>
        </p:sp>
        <p:sp>
          <p:nvSpPr>
            <p:cNvPr id="242" name="TextBox 151">
              <a:extLst>
                <a:ext uri="{FF2B5EF4-FFF2-40B4-BE49-F238E27FC236}">
                  <a16:creationId xmlns:a16="http://schemas.microsoft.com/office/drawing/2014/main" id="{C6754B63-63C6-CB49-82F9-C3DB7B83CAB8}"/>
                </a:ext>
              </a:extLst>
            </p:cNvPr>
            <p:cNvSpPr txBox="1"/>
            <p:nvPr/>
          </p:nvSpPr>
          <p:spPr>
            <a:xfrm>
              <a:off x="4007734" y="3036845"/>
              <a:ext cx="967816" cy="2769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8,500 ₪</a:t>
              </a:r>
            </a:p>
          </p:txBody>
        </p:sp>
        <p:sp>
          <p:nvSpPr>
            <p:cNvPr id="243" name="TextBox 152">
              <a:extLst>
                <a:ext uri="{FF2B5EF4-FFF2-40B4-BE49-F238E27FC236}">
                  <a16:creationId xmlns:a16="http://schemas.microsoft.com/office/drawing/2014/main" id="{A431F6E6-A8D2-8749-B10E-A8C0760A986C}"/>
                </a:ext>
              </a:extLst>
            </p:cNvPr>
            <p:cNvSpPr txBox="1"/>
            <p:nvPr/>
          </p:nvSpPr>
          <p:spPr>
            <a:xfrm>
              <a:off x="4009730" y="3391152"/>
              <a:ext cx="967816" cy="2769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19,500 ₪</a:t>
              </a:r>
            </a:p>
          </p:txBody>
        </p:sp>
        <p:sp>
          <p:nvSpPr>
            <p:cNvPr id="245" name="TextBox 154">
              <a:extLst>
                <a:ext uri="{FF2B5EF4-FFF2-40B4-BE49-F238E27FC236}">
                  <a16:creationId xmlns:a16="http://schemas.microsoft.com/office/drawing/2014/main" id="{54454FE8-E6D8-4D44-BF6C-AD3A4BDE120A}"/>
                </a:ext>
              </a:extLst>
            </p:cNvPr>
            <p:cNvSpPr txBox="1"/>
            <p:nvPr/>
          </p:nvSpPr>
          <p:spPr>
            <a:xfrm>
              <a:off x="4006284" y="3844046"/>
              <a:ext cx="967816" cy="2769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2,500 ₪</a:t>
              </a:r>
            </a:p>
          </p:txBody>
        </p:sp>
        <p:sp>
          <p:nvSpPr>
            <p:cNvPr id="248" name="TextBox 157">
              <a:extLst>
                <a:ext uri="{FF2B5EF4-FFF2-40B4-BE49-F238E27FC236}">
                  <a16:creationId xmlns:a16="http://schemas.microsoft.com/office/drawing/2014/main" id="{39586962-B3CE-2E4C-A04F-0037167354BF}"/>
                </a:ext>
              </a:extLst>
            </p:cNvPr>
            <p:cNvSpPr txBox="1"/>
            <p:nvPr/>
          </p:nvSpPr>
          <p:spPr>
            <a:xfrm>
              <a:off x="5701197" y="4497024"/>
              <a:ext cx="2165399" cy="276999"/>
            </a:xfrm>
            <a:prstGeom prst="rect">
              <a:avLst/>
            </a:prstGeom>
            <a:solidFill>
              <a:srgbClr val="4F227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הכנסה פנויה של בית אב</a:t>
              </a:r>
              <a:r>
                <a:rPr lang="en-US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he-IL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ב'</a:t>
              </a:r>
            </a:p>
          </p:txBody>
        </p:sp>
        <p:sp>
          <p:nvSpPr>
            <p:cNvPr id="249" name="TextBox 158">
              <a:extLst>
                <a:ext uri="{FF2B5EF4-FFF2-40B4-BE49-F238E27FC236}">
                  <a16:creationId xmlns:a16="http://schemas.microsoft.com/office/drawing/2014/main" id="{85DA615B-7279-5B4B-B508-2401183C91D2}"/>
                </a:ext>
              </a:extLst>
            </p:cNvPr>
            <p:cNvSpPr txBox="1"/>
            <p:nvPr/>
          </p:nvSpPr>
          <p:spPr>
            <a:xfrm>
              <a:off x="4006284" y="4497023"/>
              <a:ext cx="967816" cy="2769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17,000 ₪</a:t>
              </a:r>
            </a:p>
          </p:txBody>
        </p:sp>
        <p:sp>
          <p:nvSpPr>
            <p:cNvPr id="250" name="TextBox 159">
              <a:extLst>
                <a:ext uri="{FF2B5EF4-FFF2-40B4-BE49-F238E27FC236}">
                  <a16:creationId xmlns:a16="http://schemas.microsoft.com/office/drawing/2014/main" id="{91054A45-9F27-C142-9299-2C1D1A31124F}"/>
                </a:ext>
              </a:extLst>
            </p:cNvPr>
            <p:cNvSpPr txBox="1"/>
            <p:nvPr/>
          </p:nvSpPr>
          <p:spPr>
            <a:xfrm>
              <a:off x="5701197" y="4861417"/>
              <a:ext cx="2165399" cy="27699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חלוקת הכנסה פנויה לתקן</a:t>
              </a:r>
            </a:p>
          </p:txBody>
        </p:sp>
        <p:sp>
          <p:nvSpPr>
            <p:cNvPr id="251" name="TextBox 160">
              <a:extLst>
                <a:ext uri="{FF2B5EF4-FFF2-40B4-BE49-F238E27FC236}">
                  <a16:creationId xmlns:a16="http://schemas.microsoft.com/office/drawing/2014/main" id="{2F9346AD-D8E2-9F47-BA4D-66F2E677A530}"/>
                </a:ext>
              </a:extLst>
            </p:cNvPr>
            <p:cNvSpPr txBox="1"/>
            <p:nvPr/>
          </p:nvSpPr>
          <p:spPr>
            <a:xfrm>
              <a:off x="5018091" y="4861417"/>
              <a:ext cx="639170" cy="276999"/>
            </a:xfrm>
            <a:prstGeom prst="rect">
              <a:avLst/>
            </a:prstGeom>
            <a:solidFill>
              <a:srgbClr val="1C4D5A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4.4</a:t>
              </a:r>
            </a:p>
          </p:txBody>
        </p:sp>
        <p:sp>
          <p:nvSpPr>
            <p:cNvPr id="252" name="TextBox 161">
              <a:extLst>
                <a:ext uri="{FF2B5EF4-FFF2-40B4-BE49-F238E27FC236}">
                  <a16:creationId xmlns:a16="http://schemas.microsoft.com/office/drawing/2014/main" id="{3EC1F716-E1CD-6048-8E70-D72870D20825}"/>
                </a:ext>
              </a:extLst>
            </p:cNvPr>
            <p:cNvSpPr txBox="1"/>
            <p:nvPr/>
          </p:nvSpPr>
          <p:spPr>
            <a:xfrm>
              <a:off x="4001491" y="4861416"/>
              <a:ext cx="967816" cy="2769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3,863 ₪</a:t>
              </a:r>
            </a:p>
          </p:txBody>
        </p:sp>
        <p:sp>
          <p:nvSpPr>
            <p:cNvPr id="253" name="TextBox 163">
              <a:extLst>
                <a:ext uri="{FF2B5EF4-FFF2-40B4-BE49-F238E27FC236}">
                  <a16:creationId xmlns:a16="http://schemas.microsoft.com/office/drawing/2014/main" id="{EBDE26CE-C4E1-D947-AD45-15C50E46C564}"/>
                </a:ext>
              </a:extLst>
            </p:cNvPr>
            <p:cNvSpPr txBox="1"/>
            <p:nvPr/>
          </p:nvSpPr>
          <p:spPr>
            <a:xfrm>
              <a:off x="6887127" y="5244583"/>
              <a:ext cx="967816" cy="2769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3,750 ₪</a:t>
              </a:r>
            </a:p>
          </p:txBody>
        </p:sp>
        <p:sp>
          <p:nvSpPr>
            <p:cNvPr id="254" name="TextBox 164">
              <a:extLst>
                <a:ext uri="{FF2B5EF4-FFF2-40B4-BE49-F238E27FC236}">
                  <a16:creationId xmlns:a16="http://schemas.microsoft.com/office/drawing/2014/main" id="{EA6F8DA8-BBF7-0B48-8D6B-9688E00E0E14}"/>
                </a:ext>
              </a:extLst>
            </p:cNvPr>
            <p:cNvSpPr txBox="1"/>
            <p:nvPr/>
          </p:nvSpPr>
          <p:spPr>
            <a:xfrm>
              <a:off x="5350482" y="5244973"/>
              <a:ext cx="1182771" cy="2769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3,750-4,000 ₪</a:t>
              </a:r>
            </a:p>
          </p:txBody>
        </p:sp>
        <p:sp>
          <p:nvSpPr>
            <p:cNvPr id="255" name="TextBox 165">
              <a:extLst>
                <a:ext uri="{FF2B5EF4-FFF2-40B4-BE49-F238E27FC236}">
                  <a16:creationId xmlns:a16="http://schemas.microsoft.com/office/drawing/2014/main" id="{390FB419-6F85-934F-AC46-6173ED60AF66}"/>
                </a:ext>
              </a:extLst>
            </p:cNvPr>
            <p:cNvSpPr txBox="1"/>
            <p:nvPr/>
          </p:nvSpPr>
          <p:spPr>
            <a:xfrm>
              <a:off x="3997769" y="5235393"/>
              <a:ext cx="967816" cy="2769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4,000 ₪</a:t>
              </a:r>
            </a:p>
          </p:txBody>
        </p:sp>
        <p:sp>
          <p:nvSpPr>
            <p:cNvPr id="256" name="חץ ימינה 1">
              <a:extLst>
                <a:ext uri="{FF2B5EF4-FFF2-40B4-BE49-F238E27FC236}">
                  <a16:creationId xmlns:a16="http://schemas.microsoft.com/office/drawing/2014/main" id="{3A56C695-495D-5D4A-B3D1-F7F55928FE59}"/>
                </a:ext>
              </a:extLst>
            </p:cNvPr>
            <p:cNvSpPr/>
            <p:nvPr/>
          </p:nvSpPr>
          <p:spPr>
            <a:xfrm rot="5400000">
              <a:off x="5869466" y="5549670"/>
              <a:ext cx="229903" cy="275967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57" name="TextBox 166">
              <a:extLst>
                <a:ext uri="{FF2B5EF4-FFF2-40B4-BE49-F238E27FC236}">
                  <a16:creationId xmlns:a16="http://schemas.microsoft.com/office/drawing/2014/main" id="{46C6999B-C902-0347-A2C1-9B1C0DD1D9B7}"/>
                </a:ext>
              </a:extLst>
            </p:cNvPr>
            <p:cNvSpPr txBox="1"/>
            <p:nvPr/>
          </p:nvSpPr>
          <p:spPr>
            <a:xfrm>
              <a:off x="3994393" y="5835030"/>
              <a:ext cx="3936402" cy="27699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משפחה ב' אינה זכאית להשלמה לתק"ה ולא במס איזון</a:t>
              </a:r>
            </a:p>
          </p:txBody>
        </p:sp>
        <p:cxnSp>
          <p:nvCxnSpPr>
            <p:cNvPr id="258" name="מחבר מרפקי 61">
              <a:extLst>
                <a:ext uri="{FF2B5EF4-FFF2-40B4-BE49-F238E27FC236}">
                  <a16:creationId xmlns:a16="http://schemas.microsoft.com/office/drawing/2014/main" id="{4F8564FA-E172-874A-A043-F4B2E1A981BE}"/>
                </a:ext>
              </a:extLst>
            </p:cNvPr>
            <p:cNvCxnSpPr>
              <a:stCxn id="236" idx="2"/>
              <a:endCxn id="251" idx="0"/>
            </p:cNvCxnSpPr>
            <p:nvPr/>
          </p:nvCxnSpPr>
          <p:spPr>
            <a:xfrm rot="16200000" flipH="1">
              <a:off x="3699969" y="3223709"/>
              <a:ext cx="2276605" cy="998809"/>
            </a:xfrm>
            <a:prstGeom prst="bentConnector3">
              <a:avLst>
                <a:gd name="adj1" fmla="val 2663"/>
              </a:avLst>
            </a:prstGeom>
            <a:ln w="19050">
              <a:solidFill>
                <a:srgbClr val="1C4D5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9" name="TextBox 167">
              <a:extLst>
                <a:ext uri="{FF2B5EF4-FFF2-40B4-BE49-F238E27FC236}">
                  <a16:creationId xmlns:a16="http://schemas.microsoft.com/office/drawing/2014/main" id="{6C2D5814-E18C-2148-8033-19DDE979EB9F}"/>
                </a:ext>
              </a:extLst>
            </p:cNvPr>
            <p:cNvSpPr txBox="1"/>
            <p:nvPr/>
          </p:nvSpPr>
          <p:spPr>
            <a:xfrm>
              <a:off x="5460034" y="6256237"/>
              <a:ext cx="2470760" cy="276999"/>
            </a:xfrm>
            <a:prstGeom prst="rect">
              <a:avLst/>
            </a:prstGeom>
            <a:solidFill>
              <a:srgbClr val="4F227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תקציב פנוי מתוקן של בית אב</a:t>
              </a:r>
              <a:r>
                <a:rPr lang="en-US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he-IL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ב'</a:t>
              </a:r>
            </a:p>
          </p:txBody>
        </p:sp>
        <p:sp>
          <p:nvSpPr>
            <p:cNvPr id="260" name="TextBox 168">
              <a:extLst>
                <a:ext uri="{FF2B5EF4-FFF2-40B4-BE49-F238E27FC236}">
                  <a16:creationId xmlns:a16="http://schemas.microsoft.com/office/drawing/2014/main" id="{76B1C651-4ECB-F44A-A929-D99AB5460BDE}"/>
                </a:ext>
              </a:extLst>
            </p:cNvPr>
            <p:cNvSpPr txBox="1"/>
            <p:nvPr/>
          </p:nvSpPr>
          <p:spPr>
            <a:xfrm>
              <a:off x="4008779" y="6246972"/>
              <a:ext cx="967816" cy="2769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17,000 ₪</a:t>
              </a:r>
            </a:p>
          </p:txBody>
        </p:sp>
        <p:sp>
          <p:nvSpPr>
            <p:cNvPr id="261" name="מחומש 169">
              <a:extLst>
                <a:ext uri="{FF2B5EF4-FFF2-40B4-BE49-F238E27FC236}">
                  <a16:creationId xmlns:a16="http://schemas.microsoft.com/office/drawing/2014/main" id="{0FD62CE3-1DFA-724C-AE33-C435AE2B2761}"/>
                </a:ext>
              </a:extLst>
            </p:cNvPr>
            <p:cNvSpPr/>
            <p:nvPr/>
          </p:nvSpPr>
          <p:spPr>
            <a:xfrm rot="10800000">
              <a:off x="5072012" y="6262664"/>
              <a:ext cx="319585" cy="288711"/>
            </a:xfrm>
            <a:prstGeom prst="homePlat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62" name="TextBox 62">
              <a:extLst>
                <a:ext uri="{FF2B5EF4-FFF2-40B4-BE49-F238E27FC236}">
                  <a16:creationId xmlns:a16="http://schemas.microsoft.com/office/drawing/2014/main" id="{4E1FA1CA-2416-1C4F-AFA3-8A362C022ADC}"/>
                </a:ext>
              </a:extLst>
            </p:cNvPr>
            <p:cNvSpPr txBox="1"/>
            <p:nvPr/>
          </p:nvSpPr>
          <p:spPr>
            <a:xfrm>
              <a:off x="5702349" y="1925805"/>
              <a:ext cx="2165399" cy="276999"/>
            </a:xfrm>
            <a:prstGeom prst="rect">
              <a:avLst/>
            </a:prstGeom>
            <a:solidFill>
              <a:srgbClr val="A2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ילד שלישי</a:t>
              </a:r>
            </a:p>
          </p:txBody>
        </p:sp>
        <p:sp>
          <p:nvSpPr>
            <p:cNvPr id="263" name="TextBox 63">
              <a:extLst>
                <a:ext uri="{FF2B5EF4-FFF2-40B4-BE49-F238E27FC236}">
                  <a16:creationId xmlns:a16="http://schemas.microsoft.com/office/drawing/2014/main" id="{BDC0BEE0-57D3-C947-A367-4B1A4AB6A4B6}"/>
                </a:ext>
              </a:extLst>
            </p:cNvPr>
            <p:cNvSpPr txBox="1"/>
            <p:nvPr/>
          </p:nvSpPr>
          <p:spPr>
            <a:xfrm>
              <a:off x="4008779" y="1927922"/>
              <a:ext cx="639170" cy="276999"/>
            </a:xfrm>
            <a:prstGeom prst="rect">
              <a:avLst/>
            </a:prstGeom>
            <a:solidFill>
              <a:srgbClr val="1C4D5A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0.7</a:t>
              </a:r>
            </a:p>
          </p:txBody>
        </p:sp>
        <p:sp>
          <p:nvSpPr>
            <p:cNvPr id="264" name="מחומש 64">
              <a:extLst>
                <a:ext uri="{FF2B5EF4-FFF2-40B4-BE49-F238E27FC236}">
                  <a16:creationId xmlns:a16="http://schemas.microsoft.com/office/drawing/2014/main" id="{4CF07045-5299-754E-8F36-04F1CEDCE803}"/>
                </a:ext>
              </a:extLst>
            </p:cNvPr>
            <p:cNvSpPr/>
            <p:nvPr/>
          </p:nvSpPr>
          <p:spPr>
            <a:xfrm rot="10800000">
              <a:off x="4785252" y="1933094"/>
              <a:ext cx="824840" cy="288711"/>
            </a:xfrm>
            <a:prstGeom prst="homePlate">
              <a:avLst/>
            </a:prstGeom>
            <a:noFill/>
            <a:ln>
              <a:solidFill>
                <a:srgbClr val="A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265" name="Rectangle 264">
            <a:extLst>
              <a:ext uri="{FF2B5EF4-FFF2-40B4-BE49-F238E27FC236}">
                <a16:creationId xmlns:a16="http://schemas.microsoft.com/office/drawing/2014/main" id="{DDD1DFEE-8153-3A4C-BC4D-FD41E8293002}"/>
              </a:ext>
            </a:extLst>
          </p:cNvPr>
          <p:cNvSpPr/>
          <p:nvPr/>
        </p:nvSpPr>
        <p:spPr>
          <a:xfrm rot="5400000">
            <a:off x="2930707" y="3421542"/>
            <a:ext cx="6429747" cy="45719"/>
          </a:xfrm>
          <a:prstGeom prst="rect">
            <a:avLst/>
          </a:prstGeom>
          <a:solidFill>
            <a:srgbClr val="52B4BF"/>
          </a:solidFill>
          <a:ln>
            <a:solidFill>
              <a:srgbClr val="08B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en-US" dirty="0"/>
              <a:t>                                                                                                                              </a:t>
            </a:r>
          </a:p>
        </p:txBody>
      </p:sp>
      <p:sp>
        <p:nvSpPr>
          <p:cNvPr id="101" name="TextBox 153">
            <a:extLst>
              <a:ext uri="{FF2B5EF4-FFF2-40B4-BE49-F238E27FC236}">
                <a16:creationId xmlns:a16="http://schemas.microsoft.com/office/drawing/2014/main" id="{8647E306-8168-467C-8856-C5F8A49EDED7}"/>
              </a:ext>
            </a:extLst>
          </p:cNvPr>
          <p:cNvSpPr txBox="1"/>
          <p:nvPr/>
        </p:nvSpPr>
        <p:spPr>
          <a:xfrm>
            <a:off x="8634233" y="3560943"/>
            <a:ext cx="2165399" cy="276999"/>
          </a:xfrm>
          <a:prstGeom prst="rect">
            <a:avLst/>
          </a:prstGeom>
          <a:solidFill>
            <a:srgbClr val="FFDF7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he-IL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מס קהילה (1,250</a:t>
            </a:r>
            <a:r>
              <a:rPr lang="en-US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</a:t>
            </a:r>
            <a:r>
              <a:rPr lang="he-IL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</a:t>
            </a:r>
          </a:p>
        </p:txBody>
      </p:sp>
      <p:sp>
        <p:nvSpPr>
          <p:cNvPr id="102" name="TextBox 153">
            <a:extLst>
              <a:ext uri="{FF2B5EF4-FFF2-40B4-BE49-F238E27FC236}">
                <a16:creationId xmlns:a16="http://schemas.microsoft.com/office/drawing/2014/main" id="{E7C2F1EB-C7E7-41A3-99EB-A3384F9144CA}"/>
              </a:ext>
            </a:extLst>
          </p:cNvPr>
          <p:cNvSpPr txBox="1"/>
          <p:nvPr/>
        </p:nvSpPr>
        <p:spPr>
          <a:xfrm>
            <a:off x="2612323" y="3827242"/>
            <a:ext cx="2165399" cy="276999"/>
          </a:xfrm>
          <a:prstGeom prst="rect">
            <a:avLst/>
          </a:prstGeom>
          <a:solidFill>
            <a:srgbClr val="FFDF7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he-IL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מס קהילה (1,250</a:t>
            </a:r>
            <a:r>
              <a:rPr lang="en-US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</a:t>
            </a:r>
            <a:r>
              <a:rPr lang="he-IL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</a:t>
            </a:r>
          </a:p>
        </p:txBody>
      </p:sp>
    </p:spTree>
    <p:extLst>
      <p:ext uri="{BB962C8B-B14F-4D97-AF65-F5344CB8AC3E}">
        <p14:creationId xmlns:p14="http://schemas.microsoft.com/office/powerpoint/2010/main" val="3945224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547BFD95-B8FB-F94E-A61B-5A33FDFF853F}"/>
                  </a:ext>
                </a:extLst>
              </p14:cNvPr>
              <p14:cNvContentPartPr/>
              <p14:nvPr/>
            </p14:nvContentPartPr>
            <p14:xfrm>
              <a:off x="11364766" y="3317801"/>
              <a:ext cx="360" cy="3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547BFD95-B8FB-F94E-A61B-5A33FDFF853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349286" y="3302321"/>
                <a:ext cx="30960" cy="30960"/>
              </a:xfrm>
              <a:prstGeom prst="rect">
                <a:avLst/>
              </a:prstGeom>
            </p:spPr>
          </p:pic>
        </mc:Fallback>
      </mc:AlternateContent>
      <p:sp>
        <p:nvSpPr>
          <p:cNvPr id="265" name="Rectangle 264">
            <a:extLst>
              <a:ext uri="{FF2B5EF4-FFF2-40B4-BE49-F238E27FC236}">
                <a16:creationId xmlns:a16="http://schemas.microsoft.com/office/drawing/2014/main" id="{DDD1DFEE-8153-3A4C-BC4D-FD41E8293002}"/>
              </a:ext>
            </a:extLst>
          </p:cNvPr>
          <p:cNvSpPr/>
          <p:nvPr/>
        </p:nvSpPr>
        <p:spPr>
          <a:xfrm rot="5400000">
            <a:off x="5064021" y="3438857"/>
            <a:ext cx="6429747" cy="45719"/>
          </a:xfrm>
          <a:prstGeom prst="rect">
            <a:avLst/>
          </a:prstGeom>
          <a:solidFill>
            <a:srgbClr val="52B4BF"/>
          </a:solidFill>
          <a:ln>
            <a:solidFill>
              <a:srgbClr val="08B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en-US" dirty="0"/>
              <a:t>                                                                                                                             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43A8CF6E-16E5-504C-941A-F9BDB8A199D0}"/>
                  </a:ext>
                </a:extLst>
              </p14:cNvPr>
              <p14:cNvContentPartPr/>
              <p14:nvPr/>
            </p14:nvContentPartPr>
            <p14:xfrm>
              <a:off x="12392432" y="3419930"/>
              <a:ext cx="321" cy="335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43A8CF6E-16E5-504C-941A-F9BDB8A199D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378629" y="3405525"/>
                <a:ext cx="27606" cy="288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48D12768-E5BA-CF4D-B533-4FABC40AA5AE}"/>
                  </a:ext>
                </a:extLst>
              </p14:cNvPr>
              <p14:cNvContentPartPr/>
              <p14:nvPr/>
            </p14:nvContentPartPr>
            <p14:xfrm>
              <a:off x="9582816" y="1923966"/>
              <a:ext cx="321" cy="335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48D12768-E5BA-CF4D-B533-4FABC40AA5A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69013" y="1909561"/>
                <a:ext cx="27606" cy="288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BA42F9E0-4ECC-BF4F-8049-875B04F7F002}"/>
                  </a:ext>
                </a:extLst>
              </p14:cNvPr>
              <p14:cNvContentPartPr/>
              <p14:nvPr/>
            </p14:nvContentPartPr>
            <p14:xfrm>
              <a:off x="10647128" y="6589527"/>
              <a:ext cx="321" cy="335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BA42F9E0-4ECC-BF4F-8049-875B04F7F00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633325" y="6575122"/>
                <a:ext cx="27606" cy="28810"/>
              </a:xfrm>
              <a:prstGeom prst="rect">
                <a:avLst/>
              </a:prstGeom>
            </p:spPr>
          </p:pic>
        </mc:Fallback>
      </mc:AlternateContent>
      <p:sp>
        <p:nvSpPr>
          <p:cNvPr id="106" name="TextBox 84">
            <a:extLst>
              <a:ext uri="{FF2B5EF4-FFF2-40B4-BE49-F238E27FC236}">
                <a16:creationId xmlns:a16="http://schemas.microsoft.com/office/drawing/2014/main" id="{E987E296-850B-C346-BF84-4199F07497F9}"/>
              </a:ext>
            </a:extLst>
          </p:cNvPr>
          <p:cNvSpPr txBox="1"/>
          <p:nvPr/>
        </p:nvSpPr>
        <p:spPr>
          <a:xfrm>
            <a:off x="8456626" y="336285"/>
            <a:ext cx="3420597" cy="257450"/>
          </a:xfrm>
          <a:prstGeom prst="rect">
            <a:avLst/>
          </a:prstGeom>
          <a:solidFill>
            <a:srgbClr val="1C4D5A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משפחה א'</a:t>
            </a:r>
          </a:p>
        </p:txBody>
      </p:sp>
      <p:sp>
        <p:nvSpPr>
          <p:cNvPr id="107" name="TextBox 85">
            <a:extLst>
              <a:ext uri="{FF2B5EF4-FFF2-40B4-BE49-F238E27FC236}">
                <a16:creationId xmlns:a16="http://schemas.microsoft.com/office/drawing/2014/main" id="{631D11C5-2CFA-704E-9CAF-B43F4C8D8FD7}"/>
              </a:ext>
            </a:extLst>
          </p:cNvPr>
          <p:cNvSpPr txBox="1"/>
          <p:nvPr/>
        </p:nvSpPr>
        <p:spPr>
          <a:xfrm>
            <a:off x="9958183" y="689090"/>
            <a:ext cx="1919041" cy="257450"/>
          </a:xfrm>
          <a:prstGeom prst="rect">
            <a:avLst/>
          </a:prstGeom>
          <a:solidFill>
            <a:srgbClr val="4F227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חברה א'</a:t>
            </a:r>
          </a:p>
        </p:txBody>
      </p:sp>
      <p:sp>
        <p:nvSpPr>
          <p:cNvPr id="108" name="TextBox 102">
            <a:extLst>
              <a:ext uri="{FF2B5EF4-FFF2-40B4-BE49-F238E27FC236}">
                <a16:creationId xmlns:a16="http://schemas.microsoft.com/office/drawing/2014/main" id="{819E4DE1-2800-824D-A3CF-7E918A18171C}"/>
              </a:ext>
            </a:extLst>
          </p:cNvPr>
          <p:cNvSpPr txBox="1"/>
          <p:nvPr/>
        </p:nvSpPr>
        <p:spPr>
          <a:xfrm>
            <a:off x="9958183" y="1023048"/>
            <a:ext cx="1929425" cy="257450"/>
          </a:xfrm>
          <a:prstGeom prst="rect">
            <a:avLst/>
          </a:prstGeom>
          <a:solidFill>
            <a:srgbClr val="4F227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חבר א'</a:t>
            </a:r>
          </a:p>
        </p:txBody>
      </p:sp>
      <p:sp>
        <p:nvSpPr>
          <p:cNvPr id="109" name="TextBox 103">
            <a:extLst>
              <a:ext uri="{FF2B5EF4-FFF2-40B4-BE49-F238E27FC236}">
                <a16:creationId xmlns:a16="http://schemas.microsoft.com/office/drawing/2014/main" id="{3BA8B576-0749-4F4E-A30A-F34E9F2C1DEC}"/>
              </a:ext>
            </a:extLst>
          </p:cNvPr>
          <p:cNvSpPr txBox="1"/>
          <p:nvPr/>
        </p:nvSpPr>
        <p:spPr>
          <a:xfrm>
            <a:off x="8449264" y="693422"/>
            <a:ext cx="569422" cy="257450"/>
          </a:xfrm>
          <a:prstGeom prst="rect">
            <a:avLst/>
          </a:prstGeom>
          <a:solidFill>
            <a:srgbClr val="1C4D5A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10" name="TextBox 104">
            <a:extLst>
              <a:ext uri="{FF2B5EF4-FFF2-40B4-BE49-F238E27FC236}">
                <a16:creationId xmlns:a16="http://schemas.microsoft.com/office/drawing/2014/main" id="{9CA04633-CA6A-AA4F-9254-8BFBD57BA89F}"/>
              </a:ext>
            </a:extLst>
          </p:cNvPr>
          <p:cNvSpPr txBox="1"/>
          <p:nvPr/>
        </p:nvSpPr>
        <p:spPr>
          <a:xfrm>
            <a:off x="8449169" y="1036158"/>
            <a:ext cx="569517" cy="257450"/>
          </a:xfrm>
          <a:prstGeom prst="rect">
            <a:avLst/>
          </a:prstGeom>
          <a:solidFill>
            <a:srgbClr val="1C4D5A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11" name="TextBox 105">
            <a:extLst>
              <a:ext uri="{FF2B5EF4-FFF2-40B4-BE49-F238E27FC236}">
                <a16:creationId xmlns:a16="http://schemas.microsoft.com/office/drawing/2014/main" id="{1E98CFB9-8C6F-D046-9AEC-3D9BF5017EA2}"/>
              </a:ext>
            </a:extLst>
          </p:cNvPr>
          <p:cNvSpPr txBox="1"/>
          <p:nvPr/>
        </p:nvSpPr>
        <p:spPr>
          <a:xfrm>
            <a:off x="9958183" y="1377317"/>
            <a:ext cx="1929425" cy="257450"/>
          </a:xfrm>
          <a:prstGeom prst="rect">
            <a:avLst/>
          </a:prstGeom>
          <a:solidFill>
            <a:srgbClr val="A2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ילד ראשון</a:t>
            </a:r>
          </a:p>
        </p:txBody>
      </p:sp>
      <p:sp>
        <p:nvSpPr>
          <p:cNvPr id="112" name="TextBox 106">
            <a:extLst>
              <a:ext uri="{FF2B5EF4-FFF2-40B4-BE49-F238E27FC236}">
                <a16:creationId xmlns:a16="http://schemas.microsoft.com/office/drawing/2014/main" id="{D2573032-1DD8-554F-B319-AD4F76A87912}"/>
              </a:ext>
            </a:extLst>
          </p:cNvPr>
          <p:cNvSpPr txBox="1"/>
          <p:nvPr/>
        </p:nvSpPr>
        <p:spPr>
          <a:xfrm>
            <a:off x="9958183" y="1742525"/>
            <a:ext cx="1929425" cy="257450"/>
          </a:xfrm>
          <a:prstGeom prst="rect">
            <a:avLst/>
          </a:prstGeom>
          <a:solidFill>
            <a:srgbClr val="A2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ילד שני</a:t>
            </a:r>
          </a:p>
        </p:txBody>
      </p:sp>
      <p:sp>
        <p:nvSpPr>
          <p:cNvPr id="113" name="TextBox 110">
            <a:extLst>
              <a:ext uri="{FF2B5EF4-FFF2-40B4-BE49-F238E27FC236}">
                <a16:creationId xmlns:a16="http://schemas.microsoft.com/office/drawing/2014/main" id="{EBB17B5D-F95B-6C46-BBB4-4147063215E5}"/>
              </a:ext>
            </a:extLst>
          </p:cNvPr>
          <p:cNvSpPr txBox="1"/>
          <p:nvPr/>
        </p:nvSpPr>
        <p:spPr>
          <a:xfrm>
            <a:off x="8449169" y="1400570"/>
            <a:ext cx="569517" cy="257450"/>
          </a:xfrm>
          <a:prstGeom prst="rect">
            <a:avLst/>
          </a:prstGeom>
          <a:solidFill>
            <a:srgbClr val="1C4D5A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0.9</a:t>
            </a:r>
          </a:p>
        </p:txBody>
      </p:sp>
      <p:sp>
        <p:nvSpPr>
          <p:cNvPr id="114" name="TextBox 111">
            <a:extLst>
              <a:ext uri="{FF2B5EF4-FFF2-40B4-BE49-F238E27FC236}">
                <a16:creationId xmlns:a16="http://schemas.microsoft.com/office/drawing/2014/main" id="{BA78D18E-1CEC-F547-AB38-4D846AEC3B69}"/>
              </a:ext>
            </a:extLst>
          </p:cNvPr>
          <p:cNvSpPr txBox="1"/>
          <p:nvPr/>
        </p:nvSpPr>
        <p:spPr>
          <a:xfrm>
            <a:off x="8449169" y="1744493"/>
            <a:ext cx="569517" cy="257450"/>
          </a:xfrm>
          <a:prstGeom prst="rect">
            <a:avLst/>
          </a:prstGeom>
          <a:solidFill>
            <a:srgbClr val="1C4D5A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0.8</a:t>
            </a:r>
          </a:p>
        </p:txBody>
      </p:sp>
      <p:sp>
        <p:nvSpPr>
          <p:cNvPr id="115" name="מחומש 115">
            <a:extLst>
              <a:ext uri="{FF2B5EF4-FFF2-40B4-BE49-F238E27FC236}">
                <a16:creationId xmlns:a16="http://schemas.microsoft.com/office/drawing/2014/main" id="{F0BE8199-0A95-EC4D-B2CD-E860C8D5E0CD}"/>
              </a:ext>
            </a:extLst>
          </p:cNvPr>
          <p:cNvSpPr/>
          <p:nvPr/>
        </p:nvSpPr>
        <p:spPr>
          <a:xfrm rot="10800000">
            <a:off x="9144891" y="685723"/>
            <a:ext cx="734953" cy="268335"/>
          </a:xfrm>
          <a:prstGeom prst="homePlat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16" name="מחומש 116">
            <a:extLst>
              <a:ext uri="{FF2B5EF4-FFF2-40B4-BE49-F238E27FC236}">
                <a16:creationId xmlns:a16="http://schemas.microsoft.com/office/drawing/2014/main" id="{B03FCC21-3591-114B-A7A8-A3CF7ECA7FF4}"/>
              </a:ext>
            </a:extLst>
          </p:cNvPr>
          <p:cNvSpPr/>
          <p:nvPr/>
        </p:nvSpPr>
        <p:spPr>
          <a:xfrm rot="10800000">
            <a:off x="9144892" y="1020003"/>
            <a:ext cx="734953" cy="268335"/>
          </a:xfrm>
          <a:prstGeom prst="homePlat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7" name="מחומש 117">
            <a:extLst>
              <a:ext uri="{FF2B5EF4-FFF2-40B4-BE49-F238E27FC236}">
                <a16:creationId xmlns:a16="http://schemas.microsoft.com/office/drawing/2014/main" id="{4DEDCBB3-5C82-F14A-BE9A-44C13A2D3854}"/>
              </a:ext>
            </a:extLst>
          </p:cNvPr>
          <p:cNvSpPr/>
          <p:nvPr/>
        </p:nvSpPr>
        <p:spPr>
          <a:xfrm rot="10800000">
            <a:off x="9144892" y="1378884"/>
            <a:ext cx="734953" cy="268335"/>
          </a:xfrm>
          <a:prstGeom prst="homePlate">
            <a:avLst/>
          </a:prstGeom>
          <a:noFill/>
          <a:ln>
            <a:solidFill>
              <a:srgbClr val="A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8" name="מחומש 118">
            <a:extLst>
              <a:ext uri="{FF2B5EF4-FFF2-40B4-BE49-F238E27FC236}">
                <a16:creationId xmlns:a16="http://schemas.microsoft.com/office/drawing/2014/main" id="{8B6093D8-D53D-3D49-B2E5-7B88A4376D9D}"/>
              </a:ext>
            </a:extLst>
          </p:cNvPr>
          <p:cNvSpPr/>
          <p:nvPr/>
        </p:nvSpPr>
        <p:spPr>
          <a:xfrm rot="10800000">
            <a:off x="9141026" y="1749300"/>
            <a:ext cx="734953" cy="268335"/>
          </a:xfrm>
          <a:prstGeom prst="homePlate">
            <a:avLst/>
          </a:prstGeom>
          <a:noFill/>
          <a:ln>
            <a:solidFill>
              <a:srgbClr val="A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2" name="TextBox 141">
            <a:extLst>
              <a:ext uri="{FF2B5EF4-FFF2-40B4-BE49-F238E27FC236}">
                <a16:creationId xmlns:a16="http://schemas.microsoft.com/office/drawing/2014/main" id="{C4BE314D-0667-7749-92D3-96899E5FDC20}"/>
              </a:ext>
            </a:extLst>
          </p:cNvPr>
          <p:cNvSpPr txBox="1"/>
          <p:nvPr/>
        </p:nvSpPr>
        <p:spPr>
          <a:xfrm>
            <a:off x="9958183" y="2439801"/>
            <a:ext cx="1929425" cy="257450"/>
          </a:xfrm>
          <a:prstGeom prst="rect">
            <a:avLst/>
          </a:prstGeom>
          <a:solidFill>
            <a:srgbClr val="1C4D5A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תקן משפחה א'</a:t>
            </a:r>
          </a:p>
        </p:txBody>
      </p:sp>
      <p:sp>
        <p:nvSpPr>
          <p:cNvPr id="171" name="TextBox 142">
            <a:extLst>
              <a:ext uri="{FF2B5EF4-FFF2-40B4-BE49-F238E27FC236}">
                <a16:creationId xmlns:a16="http://schemas.microsoft.com/office/drawing/2014/main" id="{D936FB1E-A50D-9D49-B496-8CDA2F03E964}"/>
              </a:ext>
            </a:extLst>
          </p:cNvPr>
          <p:cNvSpPr txBox="1"/>
          <p:nvPr/>
        </p:nvSpPr>
        <p:spPr>
          <a:xfrm>
            <a:off x="8449169" y="2441769"/>
            <a:ext cx="569517" cy="257450"/>
          </a:xfrm>
          <a:prstGeom prst="rect">
            <a:avLst/>
          </a:prstGeom>
          <a:solidFill>
            <a:srgbClr val="1C4D5A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4.4</a:t>
            </a:r>
          </a:p>
        </p:txBody>
      </p:sp>
      <p:sp>
        <p:nvSpPr>
          <p:cNvPr id="172" name="מחומש 143">
            <a:extLst>
              <a:ext uri="{FF2B5EF4-FFF2-40B4-BE49-F238E27FC236}">
                <a16:creationId xmlns:a16="http://schemas.microsoft.com/office/drawing/2014/main" id="{32C1259B-24FB-0049-9C6B-F0B777C1FBD2}"/>
              </a:ext>
            </a:extLst>
          </p:cNvPr>
          <p:cNvSpPr/>
          <p:nvPr/>
        </p:nvSpPr>
        <p:spPr>
          <a:xfrm rot="10800000">
            <a:off x="9141026" y="2446575"/>
            <a:ext cx="734953" cy="268335"/>
          </a:xfrm>
          <a:prstGeom prst="homePlate">
            <a:avLst/>
          </a:prstGeom>
          <a:noFill/>
          <a:ln>
            <a:solidFill>
              <a:srgbClr val="1C4D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3" name="TextBox 144">
            <a:extLst>
              <a:ext uri="{FF2B5EF4-FFF2-40B4-BE49-F238E27FC236}">
                <a16:creationId xmlns:a16="http://schemas.microsoft.com/office/drawing/2014/main" id="{0291F1E0-F458-5044-B879-2A7BD2385BD1}"/>
              </a:ext>
            </a:extLst>
          </p:cNvPr>
          <p:cNvSpPr txBox="1"/>
          <p:nvPr/>
        </p:nvSpPr>
        <p:spPr>
          <a:xfrm>
            <a:off x="9947799" y="2793198"/>
            <a:ext cx="1919041" cy="257450"/>
          </a:xfrm>
          <a:prstGeom prst="rect">
            <a:avLst/>
          </a:prstGeom>
          <a:solidFill>
            <a:srgbClr val="4F227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הכנסות נטו חברה א'</a:t>
            </a:r>
          </a:p>
        </p:txBody>
      </p:sp>
      <p:sp>
        <p:nvSpPr>
          <p:cNvPr id="174" name="TextBox 145">
            <a:extLst>
              <a:ext uri="{FF2B5EF4-FFF2-40B4-BE49-F238E27FC236}">
                <a16:creationId xmlns:a16="http://schemas.microsoft.com/office/drawing/2014/main" id="{5EA0926C-DC44-6C4B-9F54-E9DD9B13C41C}"/>
              </a:ext>
            </a:extLst>
          </p:cNvPr>
          <p:cNvSpPr txBox="1"/>
          <p:nvPr/>
        </p:nvSpPr>
        <p:spPr>
          <a:xfrm>
            <a:off x="9947799" y="3127156"/>
            <a:ext cx="1929425" cy="257450"/>
          </a:xfrm>
          <a:prstGeom prst="rect">
            <a:avLst/>
          </a:prstGeom>
          <a:solidFill>
            <a:srgbClr val="4F227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הכנסות נטו חבר א'</a:t>
            </a:r>
          </a:p>
        </p:txBody>
      </p:sp>
      <p:sp>
        <p:nvSpPr>
          <p:cNvPr id="175" name="TextBox 146">
            <a:extLst>
              <a:ext uri="{FF2B5EF4-FFF2-40B4-BE49-F238E27FC236}">
                <a16:creationId xmlns:a16="http://schemas.microsoft.com/office/drawing/2014/main" id="{15AFA674-6191-4147-8D1D-71B0DCC83324}"/>
              </a:ext>
            </a:extLst>
          </p:cNvPr>
          <p:cNvSpPr txBox="1"/>
          <p:nvPr/>
        </p:nvSpPr>
        <p:spPr>
          <a:xfrm>
            <a:off x="8438880" y="2797530"/>
            <a:ext cx="862348" cy="257450"/>
          </a:xfrm>
          <a:prstGeom prst="rect">
            <a:avLst/>
          </a:prstGeom>
          <a:solidFill>
            <a:schemeClr val="bg1">
              <a:alpha val="50196"/>
            </a:schemeClr>
          </a:solidFill>
          <a:ln w="1905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7,000 ₪</a:t>
            </a:r>
          </a:p>
        </p:txBody>
      </p:sp>
      <p:sp>
        <p:nvSpPr>
          <p:cNvPr id="176" name="TextBox 150">
            <a:extLst>
              <a:ext uri="{FF2B5EF4-FFF2-40B4-BE49-F238E27FC236}">
                <a16:creationId xmlns:a16="http://schemas.microsoft.com/office/drawing/2014/main" id="{0A52E10F-14FB-A248-859C-C99EB9700E24}"/>
              </a:ext>
            </a:extLst>
          </p:cNvPr>
          <p:cNvSpPr txBox="1"/>
          <p:nvPr/>
        </p:nvSpPr>
        <p:spPr>
          <a:xfrm>
            <a:off x="9947799" y="3467050"/>
            <a:ext cx="1929425" cy="257450"/>
          </a:xfrm>
          <a:prstGeom prst="rect">
            <a:avLst/>
          </a:prstGeom>
          <a:solidFill>
            <a:srgbClr val="4F227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הכנסה נטו של בית אב</a:t>
            </a:r>
            <a:r>
              <a:rPr lang="en-US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e-IL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א'</a:t>
            </a:r>
          </a:p>
        </p:txBody>
      </p:sp>
      <p:sp>
        <p:nvSpPr>
          <p:cNvPr id="177" name="TextBox 151">
            <a:extLst>
              <a:ext uri="{FF2B5EF4-FFF2-40B4-BE49-F238E27FC236}">
                <a16:creationId xmlns:a16="http://schemas.microsoft.com/office/drawing/2014/main" id="{3D741DDF-C636-C946-848B-A15118ECE2EF}"/>
              </a:ext>
            </a:extLst>
          </p:cNvPr>
          <p:cNvSpPr txBox="1"/>
          <p:nvPr/>
        </p:nvSpPr>
        <p:spPr>
          <a:xfrm>
            <a:off x="8438880" y="3119349"/>
            <a:ext cx="862348" cy="257450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7,000 ₪</a:t>
            </a:r>
          </a:p>
        </p:txBody>
      </p:sp>
      <p:sp>
        <p:nvSpPr>
          <p:cNvPr id="178" name="TextBox 152">
            <a:extLst>
              <a:ext uri="{FF2B5EF4-FFF2-40B4-BE49-F238E27FC236}">
                <a16:creationId xmlns:a16="http://schemas.microsoft.com/office/drawing/2014/main" id="{D09F01D5-0A67-9D42-A00B-24867633FD29}"/>
              </a:ext>
            </a:extLst>
          </p:cNvPr>
          <p:cNvSpPr txBox="1"/>
          <p:nvPr/>
        </p:nvSpPr>
        <p:spPr>
          <a:xfrm>
            <a:off x="8440658" y="3448650"/>
            <a:ext cx="862348" cy="257450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14,000 ₪</a:t>
            </a:r>
          </a:p>
        </p:txBody>
      </p:sp>
      <p:sp>
        <p:nvSpPr>
          <p:cNvPr id="180" name="TextBox 154">
            <a:extLst>
              <a:ext uri="{FF2B5EF4-FFF2-40B4-BE49-F238E27FC236}">
                <a16:creationId xmlns:a16="http://schemas.microsoft.com/office/drawing/2014/main" id="{1DC715B5-BC11-4B49-93B6-5FE6846B8E94}"/>
              </a:ext>
            </a:extLst>
          </p:cNvPr>
          <p:cNvSpPr txBox="1"/>
          <p:nvPr/>
        </p:nvSpPr>
        <p:spPr>
          <a:xfrm>
            <a:off x="8422934" y="3877651"/>
            <a:ext cx="862348" cy="27699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2,500 ₪</a:t>
            </a:r>
          </a:p>
        </p:txBody>
      </p:sp>
      <p:sp>
        <p:nvSpPr>
          <p:cNvPr id="183" name="TextBox 157">
            <a:extLst>
              <a:ext uri="{FF2B5EF4-FFF2-40B4-BE49-F238E27FC236}">
                <a16:creationId xmlns:a16="http://schemas.microsoft.com/office/drawing/2014/main" id="{B4A62A3B-7018-C040-8BD3-9D3255D38CF8}"/>
              </a:ext>
            </a:extLst>
          </p:cNvPr>
          <p:cNvSpPr txBox="1"/>
          <p:nvPr/>
        </p:nvSpPr>
        <p:spPr>
          <a:xfrm>
            <a:off x="9947798" y="4476474"/>
            <a:ext cx="1929425" cy="257450"/>
          </a:xfrm>
          <a:prstGeom prst="rect">
            <a:avLst/>
          </a:prstGeom>
          <a:solidFill>
            <a:srgbClr val="4F227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הכנסה פנויה של בית אב</a:t>
            </a:r>
            <a:r>
              <a:rPr lang="en-US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e-IL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א'</a:t>
            </a:r>
          </a:p>
        </p:txBody>
      </p:sp>
      <p:sp>
        <p:nvSpPr>
          <p:cNvPr id="184" name="TextBox 158">
            <a:extLst>
              <a:ext uri="{FF2B5EF4-FFF2-40B4-BE49-F238E27FC236}">
                <a16:creationId xmlns:a16="http://schemas.microsoft.com/office/drawing/2014/main" id="{CD99DDF7-D1CE-9C40-AA6C-61E6F05A7EC6}"/>
              </a:ext>
            </a:extLst>
          </p:cNvPr>
          <p:cNvSpPr txBox="1"/>
          <p:nvPr/>
        </p:nvSpPr>
        <p:spPr>
          <a:xfrm>
            <a:off x="8437588" y="4476474"/>
            <a:ext cx="862348" cy="257450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11,500 ₪</a:t>
            </a:r>
          </a:p>
        </p:txBody>
      </p:sp>
      <p:sp>
        <p:nvSpPr>
          <p:cNvPr id="185" name="TextBox 159">
            <a:extLst>
              <a:ext uri="{FF2B5EF4-FFF2-40B4-BE49-F238E27FC236}">
                <a16:creationId xmlns:a16="http://schemas.microsoft.com/office/drawing/2014/main" id="{2E704D5A-9663-7F49-9760-8702266D77A3}"/>
              </a:ext>
            </a:extLst>
          </p:cNvPr>
          <p:cNvSpPr txBox="1"/>
          <p:nvPr/>
        </p:nvSpPr>
        <p:spPr>
          <a:xfrm>
            <a:off x="9958182" y="4840088"/>
            <a:ext cx="1901721" cy="2616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he-IL" sz="1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חלוקת הכנסה פנויה לתקן</a:t>
            </a:r>
          </a:p>
        </p:txBody>
      </p:sp>
      <p:sp>
        <p:nvSpPr>
          <p:cNvPr id="186" name="TextBox 160">
            <a:extLst>
              <a:ext uri="{FF2B5EF4-FFF2-40B4-BE49-F238E27FC236}">
                <a16:creationId xmlns:a16="http://schemas.microsoft.com/office/drawing/2014/main" id="{19653EA4-94B1-7043-93C1-92A775B448EA}"/>
              </a:ext>
            </a:extLst>
          </p:cNvPr>
          <p:cNvSpPr txBox="1"/>
          <p:nvPr/>
        </p:nvSpPr>
        <p:spPr>
          <a:xfrm>
            <a:off x="9339133" y="4815150"/>
            <a:ext cx="569517" cy="257450"/>
          </a:xfrm>
          <a:prstGeom prst="rect">
            <a:avLst/>
          </a:prstGeom>
          <a:solidFill>
            <a:srgbClr val="1C4D5A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4.4</a:t>
            </a:r>
          </a:p>
        </p:txBody>
      </p:sp>
      <p:sp>
        <p:nvSpPr>
          <p:cNvPr id="187" name="TextBox 161">
            <a:extLst>
              <a:ext uri="{FF2B5EF4-FFF2-40B4-BE49-F238E27FC236}">
                <a16:creationId xmlns:a16="http://schemas.microsoft.com/office/drawing/2014/main" id="{15298F90-EF93-9C4F-B246-28620BCFB154}"/>
              </a:ext>
            </a:extLst>
          </p:cNvPr>
          <p:cNvSpPr txBox="1"/>
          <p:nvPr/>
        </p:nvSpPr>
        <p:spPr>
          <a:xfrm>
            <a:off x="8433317" y="4815149"/>
            <a:ext cx="862348" cy="257450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2,556</a:t>
            </a:r>
            <a:r>
              <a:rPr lang="he-IL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₪</a:t>
            </a:r>
          </a:p>
        </p:txBody>
      </p:sp>
      <p:sp>
        <p:nvSpPr>
          <p:cNvPr id="188" name="TextBox 163">
            <a:extLst>
              <a:ext uri="{FF2B5EF4-FFF2-40B4-BE49-F238E27FC236}">
                <a16:creationId xmlns:a16="http://schemas.microsoft.com/office/drawing/2014/main" id="{4277F32A-850E-6F4A-AF81-D43FB45A04BC}"/>
              </a:ext>
            </a:extLst>
          </p:cNvPr>
          <p:cNvSpPr txBox="1"/>
          <p:nvPr/>
        </p:nvSpPr>
        <p:spPr>
          <a:xfrm>
            <a:off x="11004491" y="5171274"/>
            <a:ext cx="862348" cy="25745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3,750 ₪</a:t>
            </a:r>
          </a:p>
        </p:txBody>
      </p:sp>
      <p:sp>
        <p:nvSpPr>
          <p:cNvPr id="189" name="TextBox 164">
            <a:extLst>
              <a:ext uri="{FF2B5EF4-FFF2-40B4-BE49-F238E27FC236}">
                <a16:creationId xmlns:a16="http://schemas.microsoft.com/office/drawing/2014/main" id="{30656108-356C-4C4D-91F1-5FF414870F1C}"/>
              </a:ext>
            </a:extLst>
          </p:cNvPr>
          <p:cNvSpPr txBox="1"/>
          <p:nvPr/>
        </p:nvSpPr>
        <p:spPr>
          <a:xfrm>
            <a:off x="9420596" y="5171636"/>
            <a:ext cx="1268586" cy="276999"/>
          </a:xfrm>
          <a:prstGeom prst="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3,750-4,000 ₪</a:t>
            </a:r>
          </a:p>
        </p:txBody>
      </p:sp>
      <p:sp>
        <p:nvSpPr>
          <p:cNvPr id="190" name="TextBox 165">
            <a:extLst>
              <a:ext uri="{FF2B5EF4-FFF2-40B4-BE49-F238E27FC236}">
                <a16:creationId xmlns:a16="http://schemas.microsoft.com/office/drawing/2014/main" id="{1186D1FF-5369-3A4F-ADBB-C490FCC950AD}"/>
              </a:ext>
            </a:extLst>
          </p:cNvPr>
          <p:cNvSpPr txBox="1"/>
          <p:nvPr/>
        </p:nvSpPr>
        <p:spPr>
          <a:xfrm>
            <a:off x="8430001" y="5162733"/>
            <a:ext cx="862348" cy="257450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4,000 ₪</a:t>
            </a:r>
          </a:p>
        </p:txBody>
      </p:sp>
      <p:sp>
        <p:nvSpPr>
          <p:cNvPr id="191" name="חץ ימינה 1">
            <a:extLst>
              <a:ext uri="{FF2B5EF4-FFF2-40B4-BE49-F238E27FC236}">
                <a16:creationId xmlns:a16="http://schemas.microsoft.com/office/drawing/2014/main" id="{31B964F8-7315-4749-81D7-E5B84F2222EC}"/>
              </a:ext>
            </a:extLst>
          </p:cNvPr>
          <p:cNvSpPr/>
          <p:nvPr/>
        </p:nvSpPr>
        <p:spPr>
          <a:xfrm rot="5400000">
            <a:off x="11338078" y="5460128"/>
            <a:ext cx="213677" cy="245894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2" name="TextBox 166">
            <a:extLst>
              <a:ext uri="{FF2B5EF4-FFF2-40B4-BE49-F238E27FC236}">
                <a16:creationId xmlns:a16="http://schemas.microsoft.com/office/drawing/2014/main" id="{EFE81DF7-772E-CA4B-9C37-6EC8A6A7F0E0}"/>
              </a:ext>
            </a:extLst>
          </p:cNvPr>
          <p:cNvSpPr txBox="1"/>
          <p:nvPr/>
        </p:nvSpPr>
        <p:spPr>
          <a:xfrm>
            <a:off x="8422934" y="5733098"/>
            <a:ext cx="3443906" cy="292388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13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משפחה א' זכאית השלמה </a:t>
            </a:r>
            <a:r>
              <a:rPr lang="he-IL" sz="13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לתק"ה</a:t>
            </a:r>
            <a:endParaRPr lang="he-IL" sz="13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cxnSp>
        <p:nvCxnSpPr>
          <p:cNvPr id="193" name="מחבר מרפקי 61">
            <a:extLst>
              <a:ext uri="{FF2B5EF4-FFF2-40B4-BE49-F238E27FC236}">
                <a16:creationId xmlns:a16="http://schemas.microsoft.com/office/drawing/2014/main" id="{4AD4B6EA-159D-6246-A60E-9B9ABF95B1EE}"/>
              </a:ext>
            </a:extLst>
          </p:cNvPr>
          <p:cNvCxnSpPr>
            <a:stCxn id="171" idx="2"/>
            <a:endCxn id="186" idx="0"/>
          </p:cNvCxnSpPr>
          <p:nvPr/>
        </p:nvCxnSpPr>
        <p:spPr>
          <a:xfrm rot="16200000" flipH="1">
            <a:off x="8120944" y="3312201"/>
            <a:ext cx="2115932" cy="889964"/>
          </a:xfrm>
          <a:prstGeom prst="bentConnector3">
            <a:avLst>
              <a:gd name="adj1" fmla="val 2663"/>
            </a:avLst>
          </a:prstGeom>
          <a:ln w="19050">
            <a:solidFill>
              <a:srgbClr val="1C4D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TextBox 167">
            <a:extLst>
              <a:ext uri="{FF2B5EF4-FFF2-40B4-BE49-F238E27FC236}">
                <a16:creationId xmlns:a16="http://schemas.microsoft.com/office/drawing/2014/main" id="{5CCB3204-E535-E749-9A40-65037624E981}"/>
              </a:ext>
            </a:extLst>
          </p:cNvPr>
          <p:cNvSpPr txBox="1"/>
          <p:nvPr/>
        </p:nvSpPr>
        <p:spPr>
          <a:xfrm>
            <a:off x="9665331" y="6388092"/>
            <a:ext cx="2201509" cy="257450"/>
          </a:xfrm>
          <a:prstGeom prst="rect">
            <a:avLst/>
          </a:prstGeom>
          <a:solidFill>
            <a:srgbClr val="4F227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תקציב פנוי מתוקן של בית אב</a:t>
            </a:r>
            <a:r>
              <a:rPr lang="en-US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e-IL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ב'</a:t>
            </a:r>
          </a:p>
        </p:txBody>
      </p:sp>
      <p:sp>
        <p:nvSpPr>
          <p:cNvPr id="195" name="TextBox 168">
            <a:extLst>
              <a:ext uri="{FF2B5EF4-FFF2-40B4-BE49-F238E27FC236}">
                <a16:creationId xmlns:a16="http://schemas.microsoft.com/office/drawing/2014/main" id="{B418503D-641E-3F47-AE09-95AFD33CC9E0}"/>
              </a:ext>
            </a:extLst>
          </p:cNvPr>
          <p:cNvSpPr txBox="1"/>
          <p:nvPr/>
        </p:nvSpPr>
        <p:spPr>
          <a:xfrm>
            <a:off x="8422934" y="6382143"/>
            <a:ext cx="862348" cy="257450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16,500 ₪</a:t>
            </a:r>
          </a:p>
        </p:txBody>
      </p:sp>
      <p:sp>
        <p:nvSpPr>
          <p:cNvPr id="196" name="מחומש 169">
            <a:extLst>
              <a:ext uri="{FF2B5EF4-FFF2-40B4-BE49-F238E27FC236}">
                <a16:creationId xmlns:a16="http://schemas.microsoft.com/office/drawing/2014/main" id="{93DF4D19-8573-654A-95B3-E935ACC44C5E}"/>
              </a:ext>
            </a:extLst>
          </p:cNvPr>
          <p:cNvSpPr/>
          <p:nvPr/>
        </p:nvSpPr>
        <p:spPr>
          <a:xfrm rot="10800000">
            <a:off x="9332927" y="6393349"/>
            <a:ext cx="284758" cy="268335"/>
          </a:xfrm>
          <a:prstGeom prst="homePlat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7" name="TextBox 62">
            <a:extLst>
              <a:ext uri="{FF2B5EF4-FFF2-40B4-BE49-F238E27FC236}">
                <a16:creationId xmlns:a16="http://schemas.microsoft.com/office/drawing/2014/main" id="{40AFA7C1-C75B-454F-AB26-BA7D679E76C8}"/>
              </a:ext>
            </a:extLst>
          </p:cNvPr>
          <p:cNvSpPr txBox="1"/>
          <p:nvPr/>
        </p:nvSpPr>
        <p:spPr>
          <a:xfrm>
            <a:off x="9948824" y="2086721"/>
            <a:ext cx="1929425" cy="257450"/>
          </a:xfrm>
          <a:prstGeom prst="rect">
            <a:avLst/>
          </a:prstGeom>
          <a:solidFill>
            <a:srgbClr val="A2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ילד שלישי</a:t>
            </a:r>
          </a:p>
        </p:txBody>
      </p:sp>
      <p:sp>
        <p:nvSpPr>
          <p:cNvPr id="198" name="TextBox 63">
            <a:extLst>
              <a:ext uri="{FF2B5EF4-FFF2-40B4-BE49-F238E27FC236}">
                <a16:creationId xmlns:a16="http://schemas.microsoft.com/office/drawing/2014/main" id="{6BCFA762-AE30-9244-9EF7-60548AA41100}"/>
              </a:ext>
            </a:extLst>
          </p:cNvPr>
          <p:cNvSpPr txBox="1"/>
          <p:nvPr/>
        </p:nvSpPr>
        <p:spPr>
          <a:xfrm>
            <a:off x="8439811" y="2088689"/>
            <a:ext cx="569517" cy="257450"/>
          </a:xfrm>
          <a:prstGeom prst="rect">
            <a:avLst/>
          </a:prstGeom>
          <a:solidFill>
            <a:srgbClr val="1C4D5A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0.7</a:t>
            </a:r>
          </a:p>
        </p:txBody>
      </p:sp>
      <p:sp>
        <p:nvSpPr>
          <p:cNvPr id="199" name="מחומש 64">
            <a:extLst>
              <a:ext uri="{FF2B5EF4-FFF2-40B4-BE49-F238E27FC236}">
                <a16:creationId xmlns:a16="http://schemas.microsoft.com/office/drawing/2014/main" id="{859BD422-117A-314A-B8BF-D694E612BAA8}"/>
              </a:ext>
            </a:extLst>
          </p:cNvPr>
          <p:cNvSpPr/>
          <p:nvPr/>
        </p:nvSpPr>
        <p:spPr>
          <a:xfrm rot="10800000">
            <a:off x="9131668" y="2093496"/>
            <a:ext cx="734953" cy="268335"/>
          </a:xfrm>
          <a:prstGeom prst="homePlate">
            <a:avLst/>
          </a:prstGeom>
          <a:noFill/>
          <a:ln>
            <a:solidFill>
              <a:srgbClr val="A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0" name="TextBox 67">
            <a:extLst>
              <a:ext uri="{FF2B5EF4-FFF2-40B4-BE49-F238E27FC236}">
                <a16:creationId xmlns:a16="http://schemas.microsoft.com/office/drawing/2014/main" id="{E8E51EF3-B77F-5240-B36F-C5BFCE8DD1C5}"/>
              </a:ext>
            </a:extLst>
          </p:cNvPr>
          <p:cNvSpPr txBox="1"/>
          <p:nvPr/>
        </p:nvSpPr>
        <p:spPr>
          <a:xfrm>
            <a:off x="11004491" y="6080466"/>
            <a:ext cx="862348" cy="257450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3,750 ₪</a:t>
            </a:r>
          </a:p>
        </p:txBody>
      </p:sp>
      <p:sp>
        <p:nvSpPr>
          <p:cNvPr id="201" name="מחומש 68">
            <a:extLst>
              <a:ext uri="{FF2B5EF4-FFF2-40B4-BE49-F238E27FC236}">
                <a16:creationId xmlns:a16="http://schemas.microsoft.com/office/drawing/2014/main" id="{620EB8AD-1D4A-2048-AEAD-7B22708907E7}"/>
              </a:ext>
            </a:extLst>
          </p:cNvPr>
          <p:cNvSpPr/>
          <p:nvPr/>
        </p:nvSpPr>
        <p:spPr>
          <a:xfrm rot="10800000">
            <a:off x="10458890" y="6080464"/>
            <a:ext cx="450247" cy="268335"/>
          </a:xfrm>
          <a:prstGeom prst="homePlate">
            <a:avLst/>
          </a:prstGeom>
          <a:noFill/>
          <a:ln>
            <a:solidFill>
              <a:srgbClr val="1C4D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2" name="מלבן 64">
            <a:extLst>
              <a:ext uri="{FF2B5EF4-FFF2-40B4-BE49-F238E27FC236}">
                <a16:creationId xmlns:a16="http://schemas.microsoft.com/office/drawing/2014/main" id="{DD2C2F21-DE80-9746-B9C3-23141B269237}"/>
              </a:ext>
            </a:extLst>
          </p:cNvPr>
          <p:cNvSpPr/>
          <p:nvPr/>
        </p:nvSpPr>
        <p:spPr>
          <a:xfrm>
            <a:off x="10485782" y="6085907"/>
            <a:ext cx="463060" cy="257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כפול</a:t>
            </a:r>
            <a:endParaRPr lang="he-IL" sz="1200" dirty="0"/>
          </a:p>
        </p:txBody>
      </p:sp>
      <p:sp>
        <p:nvSpPr>
          <p:cNvPr id="203" name="TextBox 70">
            <a:extLst>
              <a:ext uri="{FF2B5EF4-FFF2-40B4-BE49-F238E27FC236}">
                <a16:creationId xmlns:a16="http://schemas.microsoft.com/office/drawing/2014/main" id="{157E43FE-1361-4B43-BF62-5853E047AAA7}"/>
              </a:ext>
            </a:extLst>
          </p:cNvPr>
          <p:cNvSpPr txBox="1"/>
          <p:nvPr/>
        </p:nvSpPr>
        <p:spPr>
          <a:xfrm>
            <a:off x="9830577" y="6076537"/>
            <a:ext cx="569517" cy="257450"/>
          </a:xfrm>
          <a:prstGeom prst="rect">
            <a:avLst/>
          </a:prstGeom>
          <a:solidFill>
            <a:srgbClr val="1C4D5A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4.4</a:t>
            </a:r>
          </a:p>
        </p:txBody>
      </p: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D9ACA120-52A9-A549-8DE5-CA5000C70B63}"/>
              </a:ext>
            </a:extLst>
          </p:cNvPr>
          <p:cNvGrpSpPr/>
          <p:nvPr/>
        </p:nvGrpSpPr>
        <p:grpSpPr>
          <a:xfrm>
            <a:off x="4308923" y="372059"/>
            <a:ext cx="3812791" cy="6304531"/>
            <a:chOff x="3994393" y="42450"/>
            <a:chExt cx="3936402" cy="6508925"/>
          </a:xfrm>
        </p:grpSpPr>
        <p:sp>
          <p:nvSpPr>
            <p:cNvPr id="205" name="TextBox 84">
              <a:extLst>
                <a:ext uri="{FF2B5EF4-FFF2-40B4-BE49-F238E27FC236}">
                  <a16:creationId xmlns:a16="http://schemas.microsoft.com/office/drawing/2014/main" id="{ECDA03F7-4269-954D-B3B9-5660C03F865E}"/>
                </a:ext>
              </a:extLst>
            </p:cNvPr>
            <p:cNvSpPr txBox="1"/>
            <p:nvPr/>
          </p:nvSpPr>
          <p:spPr>
            <a:xfrm>
              <a:off x="4027651" y="42450"/>
              <a:ext cx="3838946" cy="276999"/>
            </a:xfrm>
            <a:prstGeom prst="rect">
              <a:avLst/>
            </a:prstGeom>
            <a:solidFill>
              <a:srgbClr val="1C4D5A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משפחה ב'</a:t>
              </a:r>
            </a:p>
          </p:txBody>
        </p:sp>
        <p:sp>
          <p:nvSpPr>
            <p:cNvPr id="206" name="TextBox 85">
              <a:extLst>
                <a:ext uri="{FF2B5EF4-FFF2-40B4-BE49-F238E27FC236}">
                  <a16:creationId xmlns:a16="http://schemas.microsoft.com/office/drawing/2014/main" id="{D1052DCA-FF06-E644-8F9D-495645E2A243}"/>
                </a:ext>
              </a:extLst>
            </p:cNvPr>
            <p:cNvSpPr txBox="1"/>
            <p:nvPr/>
          </p:nvSpPr>
          <p:spPr>
            <a:xfrm>
              <a:off x="5712852" y="422045"/>
              <a:ext cx="2153745" cy="276999"/>
            </a:xfrm>
            <a:prstGeom prst="rect">
              <a:avLst/>
            </a:prstGeom>
            <a:solidFill>
              <a:srgbClr val="4F227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חברה ב'</a:t>
              </a:r>
            </a:p>
          </p:txBody>
        </p:sp>
        <p:sp>
          <p:nvSpPr>
            <p:cNvPr id="207" name="TextBox 102">
              <a:extLst>
                <a:ext uri="{FF2B5EF4-FFF2-40B4-BE49-F238E27FC236}">
                  <a16:creationId xmlns:a16="http://schemas.microsoft.com/office/drawing/2014/main" id="{734F6A69-985A-1F48-A20B-38706825C087}"/>
                </a:ext>
              </a:extLst>
            </p:cNvPr>
            <p:cNvSpPr txBox="1"/>
            <p:nvPr/>
          </p:nvSpPr>
          <p:spPr>
            <a:xfrm>
              <a:off x="5712852" y="781362"/>
              <a:ext cx="2165399" cy="276999"/>
            </a:xfrm>
            <a:prstGeom prst="rect">
              <a:avLst/>
            </a:prstGeom>
            <a:solidFill>
              <a:srgbClr val="4F227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חבר ב'</a:t>
              </a:r>
            </a:p>
          </p:txBody>
        </p:sp>
        <p:sp>
          <p:nvSpPr>
            <p:cNvPr id="208" name="TextBox 103">
              <a:extLst>
                <a:ext uri="{FF2B5EF4-FFF2-40B4-BE49-F238E27FC236}">
                  <a16:creationId xmlns:a16="http://schemas.microsoft.com/office/drawing/2014/main" id="{62FE1DF2-42B9-184D-9C4D-6AAF59780BDB}"/>
                </a:ext>
              </a:extLst>
            </p:cNvPr>
            <p:cNvSpPr txBox="1"/>
            <p:nvPr/>
          </p:nvSpPr>
          <p:spPr>
            <a:xfrm>
              <a:off x="4019388" y="426706"/>
              <a:ext cx="639064" cy="276999"/>
            </a:xfrm>
            <a:prstGeom prst="rect">
              <a:avLst/>
            </a:prstGeom>
            <a:solidFill>
              <a:srgbClr val="1C4D5A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  <p:sp>
          <p:nvSpPr>
            <p:cNvPr id="209" name="TextBox 104">
              <a:extLst>
                <a:ext uri="{FF2B5EF4-FFF2-40B4-BE49-F238E27FC236}">
                  <a16:creationId xmlns:a16="http://schemas.microsoft.com/office/drawing/2014/main" id="{49A02146-C135-C441-8D76-160FE6471B36}"/>
                </a:ext>
              </a:extLst>
            </p:cNvPr>
            <p:cNvSpPr txBox="1"/>
            <p:nvPr/>
          </p:nvSpPr>
          <p:spPr>
            <a:xfrm>
              <a:off x="4019282" y="795468"/>
              <a:ext cx="639170" cy="276999"/>
            </a:xfrm>
            <a:prstGeom prst="rect">
              <a:avLst/>
            </a:prstGeom>
            <a:solidFill>
              <a:srgbClr val="1C4D5A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  <p:sp>
          <p:nvSpPr>
            <p:cNvPr id="210" name="TextBox 105">
              <a:extLst>
                <a:ext uri="{FF2B5EF4-FFF2-40B4-BE49-F238E27FC236}">
                  <a16:creationId xmlns:a16="http://schemas.microsoft.com/office/drawing/2014/main" id="{E267A0DE-B5BF-2C44-8A3E-AB9AD4F68814}"/>
                </a:ext>
              </a:extLst>
            </p:cNvPr>
            <p:cNvSpPr txBox="1"/>
            <p:nvPr/>
          </p:nvSpPr>
          <p:spPr>
            <a:xfrm>
              <a:off x="5712852" y="1162533"/>
              <a:ext cx="2165399" cy="276999"/>
            </a:xfrm>
            <a:prstGeom prst="rect">
              <a:avLst/>
            </a:prstGeom>
            <a:solidFill>
              <a:srgbClr val="A2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ילד ראשון</a:t>
              </a:r>
            </a:p>
          </p:txBody>
        </p:sp>
        <p:sp>
          <p:nvSpPr>
            <p:cNvPr id="211" name="TextBox 106">
              <a:extLst>
                <a:ext uri="{FF2B5EF4-FFF2-40B4-BE49-F238E27FC236}">
                  <a16:creationId xmlns:a16="http://schemas.microsoft.com/office/drawing/2014/main" id="{CC34FEC7-1A51-9646-9A64-3372DB6218A1}"/>
                </a:ext>
              </a:extLst>
            </p:cNvPr>
            <p:cNvSpPr txBox="1"/>
            <p:nvPr/>
          </p:nvSpPr>
          <p:spPr>
            <a:xfrm>
              <a:off x="5712852" y="1555473"/>
              <a:ext cx="2165399" cy="276999"/>
            </a:xfrm>
            <a:prstGeom prst="rect">
              <a:avLst/>
            </a:prstGeom>
            <a:solidFill>
              <a:srgbClr val="A2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ילד שני</a:t>
              </a:r>
            </a:p>
          </p:txBody>
        </p:sp>
        <p:sp>
          <p:nvSpPr>
            <p:cNvPr id="212" name="TextBox 110">
              <a:extLst>
                <a:ext uri="{FF2B5EF4-FFF2-40B4-BE49-F238E27FC236}">
                  <a16:creationId xmlns:a16="http://schemas.microsoft.com/office/drawing/2014/main" id="{05EB4A2F-9AEF-7743-A50D-CBE3636E7C4C}"/>
                </a:ext>
              </a:extLst>
            </p:cNvPr>
            <p:cNvSpPr txBox="1"/>
            <p:nvPr/>
          </p:nvSpPr>
          <p:spPr>
            <a:xfrm>
              <a:off x="4019282" y="1187551"/>
              <a:ext cx="639170" cy="276999"/>
            </a:xfrm>
            <a:prstGeom prst="rect">
              <a:avLst/>
            </a:prstGeom>
            <a:solidFill>
              <a:srgbClr val="1C4D5A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0.9</a:t>
              </a:r>
            </a:p>
          </p:txBody>
        </p:sp>
        <p:sp>
          <p:nvSpPr>
            <p:cNvPr id="213" name="TextBox 111">
              <a:extLst>
                <a:ext uri="{FF2B5EF4-FFF2-40B4-BE49-F238E27FC236}">
                  <a16:creationId xmlns:a16="http://schemas.microsoft.com/office/drawing/2014/main" id="{F0BA776A-FB4B-8D44-B132-1E651FBBA98F}"/>
                </a:ext>
              </a:extLst>
            </p:cNvPr>
            <p:cNvSpPr txBox="1"/>
            <p:nvPr/>
          </p:nvSpPr>
          <p:spPr>
            <a:xfrm>
              <a:off x="4019282" y="1557590"/>
              <a:ext cx="639170" cy="276999"/>
            </a:xfrm>
            <a:prstGeom prst="rect">
              <a:avLst/>
            </a:prstGeom>
            <a:solidFill>
              <a:srgbClr val="1C4D5A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0.8</a:t>
              </a:r>
            </a:p>
          </p:txBody>
        </p:sp>
        <p:sp>
          <p:nvSpPr>
            <p:cNvPr id="214" name="מחומש 115">
              <a:extLst>
                <a:ext uri="{FF2B5EF4-FFF2-40B4-BE49-F238E27FC236}">
                  <a16:creationId xmlns:a16="http://schemas.microsoft.com/office/drawing/2014/main" id="{38AC1F78-44F4-3146-9C42-15FF3CC6E4DA}"/>
                </a:ext>
              </a:extLst>
            </p:cNvPr>
            <p:cNvSpPr/>
            <p:nvPr/>
          </p:nvSpPr>
          <p:spPr>
            <a:xfrm rot="10800000">
              <a:off x="4800092" y="418422"/>
              <a:ext cx="824840" cy="288711"/>
            </a:xfrm>
            <a:prstGeom prst="homePlat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215" name="מחומש 116">
              <a:extLst>
                <a:ext uri="{FF2B5EF4-FFF2-40B4-BE49-F238E27FC236}">
                  <a16:creationId xmlns:a16="http://schemas.microsoft.com/office/drawing/2014/main" id="{16F8CA11-13DB-4845-856C-8E9D8DE9B884}"/>
                </a:ext>
              </a:extLst>
            </p:cNvPr>
            <p:cNvSpPr/>
            <p:nvPr/>
          </p:nvSpPr>
          <p:spPr>
            <a:xfrm rot="10800000">
              <a:off x="4800093" y="778086"/>
              <a:ext cx="824840" cy="288711"/>
            </a:xfrm>
            <a:prstGeom prst="homePlat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16" name="מחומש 117">
              <a:extLst>
                <a:ext uri="{FF2B5EF4-FFF2-40B4-BE49-F238E27FC236}">
                  <a16:creationId xmlns:a16="http://schemas.microsoft.com/office/drawing/2014/main" id="{45175A0F-F629-3248-A6A4-EA17098AA49A}"/>
                </a:ext>
              </a:extLst>
            </p:cNvPr>
            <p:cNvSpPr/>
            <p:nvPr/>
          </p:nvSpPr>
          <p:spPr>
            <a:xfrm rot="10800000">
              <a:off x="4800093" y="1164219"/>
              <a:ext cx="824840" cy="288711"/>
            </a:xfrm>
            <a:prstGeom prst="homePlate">
              <a:avLst/>
            </a:prstGeom>
            <a:noFill/>
            <a:ln>
              <a:solidFill>
                <a:srgbClr val="A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17" name="מחומש 118">
              <a:extLst>
                <a:ext uri="{FF2B5EF4-FFF2-40B4-BE49-F238E27FC236}">
                  <a16:creationId xmlns:a16="http://schemas.microsoft.com/office/drawing/2014/main" id="{2196DC86-477F-E647-8A24-904BB4E205FC}"/>
                </a:ext>
              </a:extLst>
            </p:cNvPr>
            <p:cNvSpPr/>
            <p:nvPr/>
          </p:nvSpPr>
          <p:spPr>
            <a:xfrm rot="10800000">
              <a:off x="4795755" y="1562762"/>
              <a:ext cx="824840" cy="288711"/>
            </a:xfrm>
            <a:prstGeom prst="homePlate">
              <a:avLst/>
            </a:prstGeom>
            <a:noFill/>
            <a:ln>
              <a:solidFill>
                <a:srgbClr val="A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18" name="TextBox 141">
              <a:extLst>
                <a:ext uri="{FF2B5EF4-FFF2-40B4-BE49-F238E27FC236}">
                  <a16:creationId xmlns:a16="http://schemas.microsoft.com/office/drawing/2014/main" id="{932D0C58-80A0-BE40-8AEE-A984F422163E}"/>
                </a:ext>
              </a:extLst>
            </p:cNvPr>
            <p:cNvSpPr txBox="1"/>
            <p:nvPr/>
          </p:nvSpPr>
          <p:spPr>
            <a:xfrm>
              <a:off x="5712852" y="2305696"/>
              <a:ext cx="2165399" cy="276999"/>
            </a:xfrm>
            <a:prstGeom prst="rect">
              <a:avLst/>
            </a:prstGeom>
            <a:solidFill>
              <a:srgbClr val="1C4D5A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תקן משפחה ב'</a:t>
              </a:r>
            </a:p>
          </p:txBody>
        </p:sp>
        <p:sp>
          <p:nvSpPr>
            <p:cNvPr id="219" name="TextBox 142">
              <a:extLst>
                <a:ext uri="{FF2B5EF4-FFF2-40B4-BE49-F238E27FC236}">
                  <a16:creationId xmlns:a16="http://schemas.microsoft.com/office/drawing/2014/main" id="{6BECC191-3498-9A4C-AD10-92FA6452AD83}"/>
                </a:ext>
              </a:extLst>
            </p:cNvPr>
            <p:cNvSpPr txBox="1"/>
            <p:nvPr/>
          </p:nvSpPr>
          <p:spPr>
            <a:xfrm>
              <a:off x="4019282" y="2307813"/>
              <a:ext cx="639170" cy="276999"/>
            </a:xfrm>
            <a:prstGeom prst="rect">
              <a:avLst/>
            </a:prstGeom>
            <a:solidFill>
              <a:srgbClr val="1C4D5A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4.4</a:t>
              </a:r>
            </a:p>
          </p:txBody>
        </p:sp>
        <p:sp>
          <p:nvSpPr>
            <p:cNvPr id="220" name="מחומש 143">
              <a:extLst>
                <a:ext uri="{FF2B5EF4-FFF2-40B4-BE49-F238E27FC236}">
                  <a16:creationId xmlns:a16="http://schemas.microsoft.com/office/drawing/2014/main" id="{C3A3842C-695F-714A-8CFF-25E7224252EF}"/>
                </a:ext>
              </a:extLst>
            </p:cNvPr>
            <p:cNvSpPr/>
            <p:nvPr/>
          </p:nvSpPr>
          <p:spPr>
            <a:xfrm rot="10800000">
              <a:off x="4795755" y="2312985"/>
              <a:ext cx="824840" cy="288711"/>
            </a:xfrm>
            <a:prstGeom prst="homePlate">
              <a:avLst/>
            </a:prstGeom>
            <a:noFill/>
            <a:ln>
              <a:solidFill>
                <a:srgbClr val="1C4D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21" name="TextBox 144">
              <a:extLst>
                <a:ext uri="{FF2B5EF4-FFF2-40B4-BE49-F238E27FC236}">
                  <a16:creationId xmlns:a16="http://schemas.microsoft.com/office/drawing/2014/main" id="{95B24E97-C54E-1E4B-95AB-49946F0C37EF}"/>
                </a:ext>
              </a:extLst>
            </p:cNvPr>
            <p:cNvSpPr txBox="1"/>
            <p:nvPr/>
          </p:nvSpPr>
          <p:spPr>
            <a:xfrm>
              <a:off x="5701198" y="2685928"/>
              <a:ext cx="2153745" cy="276999"/>
            </a:xfrm>
            <a:prstGeom prst="rect">
              <a:avLst/>
            </a:prstGeom>
            <a:solidFill>
              <a:srgbClr val="4F227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הכנסות נטו חברה ב'</a:t>
              </a:r>
            </a:p>
          </p:txBody>
        </p:sp>
        <p:sp>
          <p:nvSpPr>
            <p:cNvPr id="266" name="TextBox 145">
              <a:extLst>
                <a:ext uri="{FF2B5EF4-FFF2-40B4-BE49-F238E27FC236}">
                  <a16:creationId xmlns:a16="http://schemas.microsoft.com/office/drawing/2014/main" id="{157B05BB-D80F-5D43-B8CD-486564A43AF4}"/>
                </a:ext>
              </a:extLst>
            </p:cNvPr>
            <p:cNvSpPr txBox="1"/>
            <p:nvPr/>
          </p:nvSpPr>
          <p:spPr>
            <a:xfrm>
              <a:off x="5701198" y="3045245"/>
              <a:ext cx="2165399" cy="276999"/>
            </a:xfrm>
            <a:prstGeom prst="rect">
              <a:avLst/>
            </a:prstGeom>
            <a:solidFill>
              <a:srgbClr val="4F227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הכנסות חבר ב'</a:t>
              </a:r>
            </a:p>
          </p:txBody>
        </p:sp>
        <p:sp>
          <p:nvSpPr>
            <p:cNvPr id="267" name="TextBox 146">
              <a:extLst>
                <a:ext uri="{FF2B5EF4-FFF2-40B4-BE49-F238E27FC236}">
                  <a16:creationId xmlns:a16="http://schemas.microsoft.com/office/drawing/2014/main" id="{F178B805-4C2C-2647-B95C-D6F7AAC38522}"/>
                </a:ext>
              </a:extLst>
            </p:cNvPr>
            <p:cNvSpPr txBox="1"/>
            <p:nvPr/>
          </p:nvSpPr>
          <p:spPr>
            <a:xfrm>
              <a:off x="4007734" y="2690589"/>
              <a:ext cx="967816" cy="276999"/>
            </a:xfrm>
            <a:prstGeom prst="rect">
              <a:avLst/>
            </a:prstGeom>
            <a:solidFill>
              <a:schemeClr val="bg1">
                <a:alpha val="50196"/>
              </a:schemeClr>
            </a:solidFill>
            <a:ln w="19050"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11,000 ₪</a:t>
              </a:r>
            </a:p>
          </p:txBody>
        </p:sp>
        <p:sp>
          <p:nvSpPr>
            <p:cNvPr id="268" name="TextBox 150">
              <a:extLst>
                <a:ext uri="{FF2B5EF4-FFF2-40B4-BE49-F238E27FC236}">
                  <a16:creationId xmlns:a16="http://schemas.microsoft.com/office/drawing/2014/main" id="{B5D4F2DE-91EB-314B-8DD7-04417E0A97D8}"/>
                </a:ext>
              </a:extLst>
            </p:cNvPr>
            <p:cNvSpPr txBox="1"/>
            <p:nvPr/>
          </p:nvSpPr>
          <p:spPr>
            <a:xfrm>
              <a:off x="5701198" y="3410949"/>
              <a:ext cx="2165399" cy="276999"/>
            </a:xfrm>
            <a:prstGeom prst="rect">
              <a:avLst/>
            </a:prstGeom>
            <a:solidFill>
              <a:srgbClr val="4F227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הכנסה נטו של בית אב</a:t>
              </a:r>
              <a:r>
                <a:rPr lang="en-US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he-IL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ב'</a:t>
              </a:r>
            </a:p>
          </p:txBody>
        </p:sp>
        <p:sp>
          <p:nvSpPr>
            <p:cNvPr id="269" name="TextBox 151">
              <a:extLst>
                <a:ext uri="{FF2B5EF4-FFF2-40B4-BE49-F238E27FC236}">
                  <a16:creationId xmlns:a16="http://schemas.microsoft.com/office/drawing/2014/main" id="{4BE052ED-3EB8-B943-8376-F7A045B00F65}"/>
                </a:ext>
              </a:extLst>
            </p:cNvPr>
            <p:cNvSpPr txBox="1"/>
            <p:nvPr/>
          </p:nvSpPr>
          <p:spPr>
            <a:xfrm>
              <a:off x="4007734" y="3036845"/>
              <a:ext cx="967816" cy="2769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8,500 ₪</a:t>
              </a:r>
            </a:p>
          </p:txBody>
        </p:sp>
        <p:sp>
          <p:nvSpPr>
            <p:cNvPr id="270" name="TextBox 152">
              <a:extLst>
                <a:ext uri="{FF2B5EF4-FFF2-40B4-BE49-F238E27FC236}">
                  <a16:creationId xmlns:a16="http://schemas.microsoft.com/office/drawing/2014/main" id="{39341515-FBE4-9245-9F0A-274A11C12E01}"/>
                </a:ext>
              </a:extLst>
            </p:cNvPr>
            <p:cNvSpPr txBox="1"/>
            <p:nvPr/>
          </p:nvSpPr>
          <p:spPr>
            <a:xfrm>
              <a:off x="4009730" y="3391152"/>
              <a:ext cx="967816" cy="2769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19,500 ₪</a:t>
              </a:r>
            </a:p>
          </p:txBody>
        </p:sp>
        <p:sp>
          <p:nvSpPr>
            <p:cNvPr id="275" name="TextBox 157">
              <a:extLst>
                <a:ext uri="{FF2B5EF4-FFF2-40B4-BE49-F238E27FC236}">
                  <a16:creationId xmlns:a16="http://schemas.microsoft.com/office/drawing/2014/main" id="{698948B2-49E9-1641-B449-0E4D77D2E51B}"/>
                </a:ext>
              </a:extLst>
            </p:cNvPr>
            <p:cNvSpPr txBox="1"/>
            <p:nvPr/>
          </p:nvSpPr>
          <p:spPr>
            <a:xfrm>
              <a:off x="5701197" y="4497024"/>
              <a:ext cx="2165399" cy="276999"/>
            </a:xfrm>
            <a:prstGeom prst="rect">
              <a:avLst/>
            </a:prstGeom>
            <a:solidFill>
              <a:srgbClr val="4F227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הכנסה פנויה של בית אב</a:t>
              </a:r>
              <a:r>
                <a:rPr lang="en-US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he-IL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ב'</a:t>
              </a:r>
            </a:p>
          </p:txBody>
        </p:sp>
        <p:sp>
          <p:nvSpPr>
            <p:cNvPr id="276" name="TextBox 158">
              <a:extLst>
                <a:ext uri="{FF2B5EF4-FFF2-40B4-BE49-F238E27FC236}">
                  <a16:creationId xmlns:a16="http://schemas.microsoft.com/office/drawing/2014/main" id="{1755A94C-23D2-DC4E-80D2-8FF84F5999E3}"/>
                </a:ext>
              </a:extLst>
            </p:cNvPr>
            <p:cNvSpPr txBox="1"/>
            <p:nvPr/>
          </p:nvSpPr>
          <p:spPr>
            <a:xfrm>
              <a:off x="4006284" y="4497023"/>
              <a:ext cx="967816" cy="2769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17,000 ₪</a:t>
              </a:r>
            </a:p>
          </p:txBody>
        </p:sp>
        <p:sp>
          <p:nvSpPr>
            <p:cNvPr id="277" name="TextBox 159">
              <a:extLst>
                <a:ext uri="{FF2B5EF4-FFF2-40B4-BE49-F238E27FC236}">
                  <a16:creationId xmlns:a16="http://schemas.microsoft.com/office/drawing/2014/main" id="{4CE6C7AF-F1D5-9542-B412-BE28CAA29C76}"/>
                </a:ext>
              </a:extLst>
            </p:cNvPr>
            <p:cNvSpPr txBox="1"/>
            <p:nvPr/>
          </p:nvSpPr>
          <p:spPr>
            <a:xfrm>
              <a:off x="5701197" y="4861417"/>
              <a:ext cx="2165399" cy="27699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חלוקת הכנסה פנויה לתקן</a:t>
              </a:r>
            </a:p>
          </p:txBody>
        </p:sp>
        <p:sp>
          <p:nvSpPr>
            <p:cNvPr id="278" name="TextBox 160">
              <a:extLst>
                <a:ext uri="{FF2B5EF4-FFF2-40B4-BE49-F238E27FC236}">
                  <a16:creationId xmlns:a16="http://schemas.microsoft.com/office/drawing/2014/main" id="{07320440-EEB7-3C4E-B610-DC543CCFDA50}"/>
                </a:ext>
              </a:extLst>
            </p:cNvPr>
            <p:cNvSpPr txBox="1"/>
            <p:nvPr/>
          </p:nvSpPr>
          <p:spPr>
            <a:xfrm>
              <a:off x="5018091" y="4861417"/>
              <a:ext cx="639170" cy="276999"/>
            </a:xfrm>
            <a:prstGeom prst="rect">
              <a:avLst/>
            </a:prstGeom>
            <a:solidFill>
              <a:srgbClr val="1C4D5A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4.4</a:t>
              </a:r>
            </a:p>
          </p:txBody>
        </p:sp>
        <p:sp>
          <p:nvSpPr>
            <p:cNvPr id="279" name="TextBox 161">
              <a:extLst>
                <a:ext uri="{FF2B5EF4-FFF2-40B4-BE49-F238E27FC236}">
                  <a16:creationId xmlns:a16="http://schemas.microsoft.com/office/drawing/2014/main" id="{2D7B1835-DFBF-2F40-B2BE-E5BE0DD361B0}"/>
                </a:ext>
              </a:extLst>
            </p:cNvPr>
            <p:cNvSpPr txBox="1"/>
            <p:nvPr/>
          </p:nvSpPr>
          <p:spPr>
            <a:xfrm>
              <a:off x="4001491" y="4861416"/>
              <a:ext cx="967816" cy="2769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3,863 ₪</a:t>
              </a:r>
            </a:p>
          </p:txBody>
        </p:sp>
        <p:sp>
          <p:nvSpPr>
            <p:cNvPr id="280" name="TextBox 163">
              <a:extLst>
                <a:ext uri="{FF2B5EF4-FFF2-40B4-BE49-F238E27FC236}">
                  <a16:creationId xmlns:a16="http://schemas.microsoft.com/office/drawing/2014/main" id="{F8C02CC8-BAFF-4E45-8805-E85ECF81C032}"/>
                </a:ext>
              </a:extLst>
            </p:cNvPr>
            <p:cNvSpPr txBox="1"/>
            <p:nvPr/>
          </p:nvSpPr>
          <p:spPr>
            <a:xfrm>
              <a:off x="6887127" y="5244583"/>
              <a:ext cx="967816" cy="2769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3,750 ₪</a:t>
              </a:r>
            </a:p>
          </p:txBody>
        </p:sp>
        <p:sp>
          <p:nvSpPr>
            <p:cNvPr id="281" name="TextBox 164">
              <a:extLst>
                <a:ext uri="{FF2B5EF4-FFF2-40B4-BE49-F238E27FC236}">
                  <a16:creationId xmlns:a16="http://schemas.microsoft.com/office/drawing/2014/main" id="{372C5F46-C43C-E54F-BD97-F1D874EC5A76}"/>
                </a:ext>
              </a:extLst>
            </p:cNvPr>
            <p:cNvSpPr txBox="1"/>
            <p:nvPr/>
          </p:nvSpPr>
          <p:spPr>
            <a:xfrm>
              <a:off x="5350482" y="5244974"/>
              <a:ext cx="1395396" cy="28597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3,750-4,000 ₪</a:t>
              </a:r>
            </a:p>
          </p:txBody>
        </p:sp>
        <p:sp>
          <p:nvSpPr>
            <p:cNvPr id="282" name="TextBox 165">
              <a:extLst>
                <a:ext uri="{FF2B5EF4-FFF2-40B4-BE49-F238E27FC236}">
                  <a16:creationId xmlns:a16="http://schemas.microsoft.com/office/drawing/2014/main" id="{997554D2-60C8-B44C-ABCA-32E07FD5A033}"/>
                </a:ext>
              </a:extLst>
            </p:cNvPr>
            <p:cNvSpPr txBox="1"/>
            <p:nvPr/>
          </p:nvSpPr>
          <p:spPr>
            <a:xfrm>
              <a:off x="3997769" y="5235393"/>
              <a:ext cx="967816" cy="2769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4,000 ₪</a:t>
              </a:r>
            </a:p>
          </p:txBody>
        </p:sp>
        <p:sp>
          <p:nvSpPr>
            <p:cNvPr id="283" name="חץ ימינה 1">
              <a:extLst>
                <a:ext uri="{FF2B5EF4-FFF2-40B4-BE49-F238E27FC236}">
                  <a16:creationId xmlns:a16="http://schemas.microsoft.com/office/drawing/2014/main" id="{546E935E-5F6C-AB4A-B093-B2EBA9549FFE}"/>
                </a:ext>
              </a:extLst>
            </p:cNvPr>
            <p:cNvSpPr/>
            <p:nvPr/>
          </p:nvSpPr>
          <p:spPr>
            <a:xfrm rot="5400000">
              <a:off x="5869466" y="5549670"/>
              <a:ext cx="229903" cy="275967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84" name="TextBox 166">
              <a:extLst>
                <a:ext uri="{FF2B5EF4-FFF2-40B4-BE49-F238E27FC236}">
                  <a16:creationId xmlns:a16="http://schemas.microsoft.com/office/drawing/2014/main" id="{113CE21F-2C8A-3E4F-8D55-0A26159B9E66}"/>
                </a:ext>
              </a:extLst>
            </p:cNvPr>
            <p:cNvSpPr txBox="1"/>
            <p:nvPr/>
          </p:nvSpPr>
          <p:spPr>
            <a:xfrm>
              <a:off x="3994393" y="5835030"/>
              <a:ext cx="3936402" cy="30186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3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</a:rPr>
                <a:t>משפחה ב' אינה זכאית להשלמה </a:t>
              </a:r>
              <a:r>
                <a:rPr lang="he-IL" sz="1300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</a:rPr>
                <a:t>לתק"ה</a:t>
              </a:r>
              <a:r>
                <a:rPr lang="he-IL" sz="13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</a:rPr>
                <a:t> ולא במס איזון</a:t>
              </a:r>
            </a:p>
          </p:txBody>
        </p:sp>
        <p:cxnSp>
          <p:nvCxnSpPr>
            <p:cNvPr id="285" name="מחבר מרפקי 61">
              <a:extLst>
                <a:ext uri="{FF2B5EF4-FFF2-40B4-BE49-F238E27FC236}">
                  <a16:creationId xmlns:a16="http://schemas.microsoft.com/office/drawing/2014/main" id="{2F85CBF6-FD1E-8644-895E-20EFEFE4B03F}"/>
                </a:ext>
              </a:extLst>
            </p:cNvPr>
            <p:cNvCxnSpPr>
              <a:cxnSpLocks/>
              <a:stCxn id="219" idx="2"/>
              <a:endCxn id="278" idx="0"/>
            </p:cNvCxnSpPr>
            <p:nvPr/>
          </p:nvCxnSpPr>
          <p:spPr>
            <a:xfrm rot="16200000" flipH="1">
              <a:off x="3699969" y="3223709"/>
              <a:ext cx="2276605" cy="998809"/>
            </a:xfrm>
            <a:prstGeom prst="bentConnector3">
              <a:avLst>
                <a:gd name="adj1" fmla="val 2663"/>
              </a:avLst>
            </a:prstGeom>
            <a:ln w="19050">
              <a:solidFill>
                <a:srgbClr val="1C4D5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6" name="TextBox 167">
              <a:extLst>
                <a:ext uri="{FF2B5EF4-FFF2-40B4-BE49-F238E27FC236}">
                  <a16:creationId xmlns:a16="http://schemas.microsoft.com/office/drawing/2014/main" id="{CEC95EDF-34E2-C24E-80D9-1A80C5D96F04}"/>
                </a:ext>
              </a:extLst>
            </p:cNvPr>
            <p:cNvSpPr txBox="1"/>
            <p:nvPr/>
          </p:nvSpPr>
          <p:spPr>
            <a:xfrm>
              <a:off x="5460034" y="6256237"/>
              <a:ext cx="2470760" cy="276999"/>
            </a:xfrm>
            <a:prstGeom prst="rect">
              <a:avLst/>
            </a:prstGeom>
            <a:solidFill>
              <a:srgbClr val="4F227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תקציב פנוי מתוקן של בית אב</a:t>
              </a:r>
              <a:r>
                <a:rPr lang="en-US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he-IL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ב'</a:t>
              </a:r>
            </a:p>
          </p:txBody>
        </p:sp>
        <p:sp>
          <p:nvSpPr>
            <p:cNvPr id="287" name="TextBox 168">
              <a:extLst>
                <a:ext uri="{FF2B5EF4-FFF2-40B4-BE49-F238E27FC236}">
                  <a16:creationId xmlns:a16="http://schemas.microsoft.com/office/drawing/2014/main" id="{2ED9EABF-ECF6-A846-ACD2-4DC0139400E8}"/>
                </a:ext>
              </a:extLst>
            </p:cNvPr>
            <p:cNvSpPr txBox="1"/>
            <p:nvPr/>
          </p:nvSpPr>
          <p:spPr>
            <a:xfrm>
              <a:off x="4008779" y="6246972"/>
              <a:ext cx="967816" cy="2769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17,000 ₪</a:t>
              </a:r>
            </a:p>
          </p:txBody>
        </p:sp>
        <p:sp>
          <p:nvSpPr>
            <p:cNvPr id="288" name="מחומש 169">
              <a:extLst>
                <a:ext uri="{FF2B5EF4-FFF2-40B4-BE49-F238E27FC236}">
                  <a16:creationId xmlns:a16="http://schemas.microsoft.com/office/drawing/2014/main" id="{AE3B0E14-67AB-9041-8217-61EC979D9210}"/>
                </a:ext>
              </a:extLst>
            </p:cNvPr>
            <p:cNvSpPr/>
            <p:nvPr/>
          </p:nvSpPr>
          <p:spPr>
            <a:xfrm rot="10800000">
              <a:off x="5072012" y="6262664"/>
              <a:ext cx="319585" cy="288711"/>
            </a:xfrm>
            <a:prstGeom prst="homePlat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89" name="TextBox 62">
              <a:extLst>
                <a:ext uri="{FF2B5EF4-FFF2-40B4-BE49-F238E27FC236}">
                  <a16:creationId xmlns:a16="http://schemas.microsoft.com/office/drawing/2014/main" id="{F08402CF-8C55-8742-B64C-3E6794EE7B22}"/>
                </a:ext>
              </a:extLst>
            </p:cNvPr>
            <p:cNvSpPr txBox="1"/>
            <p:nvPr/>
          </p:nvSpPr>
          <p:spPr>
            <a:xfrm>
              <a:off x="5702349" y="1925805"/>
              <a:ext cx="2165399" cy="276999"/>
            </a:xfrm>
            <a:prstGeom prst="rect">
              <a:avLst/>
            </a:prstGeom>
            <a:solidFill>
              <a:srgbClr val="A2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ילד שלישי</a:t>
              </a:r>
            </a:p>
          </p:txBody>
        </p:sp>
        <p:sp>
          <p:nvSpPr>
            <p:cNvPr id="290" name="TextBox 63">
              <a:extLst>
                <a:ext uri="{FF2B5EF4-FFF2-40B4-BE49-F238E27FC236}">
                  <a16:creationId xmlns:a16="http://schemas.microsoft.com/office/drawing/2014/main" id="{43806682-AC3E-8D4D-AAF4-6A5A0593435A}"/>
                </a:ext>
              </a:extLst>
            </p:cNvPr>
            <p:cNvSpPr txBox="1"/>
            <p:nvPr/>
          </p:nvSpPr>
          <p:spPr>
            <a:xfrm>
              <a:off x="4008779" y="1927922"/>
              <a:ext cx="639170" cy="276999"/>
            </a:xfrm>
            <a:prstGeom prst="rect">
              <a:avLst/>
            </a:prstGeom>
            <a:solidFill>
              <a:srgbClr val="1C4D5A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0.7</a:t>
              </a:r>
            </a:p>
          </p:txBody>
        </p:sp>
        <p:sp>
          <p:nvSpPr>
            <p:cNvPr id="291" name="מחומש 64">
              <a:extLst>
                <a:ext uri="{FF2B5EF4-FFF2-40B4-BE49-F238E27FC236}">
                  <a16:creationId xmlns:a16="http://schemas.microsoft.com/office/drawing/2014/main" id="{1989E96D-5A7B-BB4E-A19C-3BCDC8CE027A}"/>
                </a:ext>
              </a:extLst>
            </p:cNvPr>
            <p:cNvSpPr/>
            <p:nvPr/>
          </p:nvSpPr>
          <p:spPr>
            <a:xfrm rot="10800000">
              <a:off x="4785252" y="1933094"/>
              <a:ext cx="824840" cy="288711"/>
            </a:xfrm>
            <a:prstGeom prst="homePlate">
              <a:avLst/>
            </a:prstGeom>
            <a:noFill/>
            <a:ln>
              <a:solidFill>
                <a:srgbClr val="A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914400" rtl="1" eaLnBrk="1" latinLnBrk="0" hangingPunct="1"/>
              <a:endParaRPr lang="he-IL"/>
            </a:p>
          </p:txBody>
        </p:sp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8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9C0AA59E-6C7F-A340-B771-7B21578FD3D0}"/>
                    </a:ext>
                  </a:extLst>
                </p14:cNvPr>
                <p14:cNvContentPartPr/>
                <p14:nvPr/>
              </p14:nvContentPartPr>
              <p14:xfrm>
                <a:off x="6140849" y="3871247"/>
                <a:ext cx="360" cy="36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9C0AA59E-6C7F-A340-B771-7B21578FD3D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110249" y="3840287"/>
                  <a:ext cx="61560" cy="615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93" name="Rectangle 292">
            <a:extLst>
              <a:ext uri="{FF2B5EF4-FFF2-40B4-BE49-F238E27FC236}">
                <a16:creationId xmlns:a16="http://schemas.microsoft.com/office/drawing/2014/main" id="{3EF54657-692C-C443-B0D0-50D0AB97CE8E}"/>
              </a:ext>
            </a:extLst>
          </p:cNvPr>
          <p:cNvSpPr/>
          <p:nvPr/>
        </p:nvSpPr>
        <p:spPr>
          <a:xfrm rot="5400000">
            <a:off x="926178" y="3438856"/>
            <a:ext cx="6429747" cy="45719"/>
          </a:xfrm>
          <a:prstGeom prst="rect">
            <a:avLst/>
          </a:prstGeom>
          <a:solidFill>
            <a:srgbClr val="52B4BF"/>
          </a:solidFill>
          <a:ln>
            <a:solidFill>
              <a:srgbClr val="08B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en-US" dirty="0"/>
              <a:t>                                                                                                                              </a:t>
            </a:r>
          </a:p>
        </p:txBody>
      </p: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38FA3CD1-CCEA-BA4F-820E-C54750B2E8A2}"/>
              </a:ext>
            </a:extLst>
          </p:cNvPr>
          <p:cNvGrpSpPr/>
          <p:nvPr/>
        </p:nvGrpSpPr>
        <p:grpSpPr>
          <a:xfrm>
            <a:off x="228257" y="328683"/>
            <a:ext cx="3763050" cy="5911801"/>
            <a:chOff x="-8022" y="50707"/>
            <a:chExt cx="3888413" cy="6108749"/>
          </a:xfrm>
        </p:grpSpPr>
        <p:sp>
          <p:nvSpPr>
            <p:cNvPr id="295" name="TextBox 84">
              <a:extLst>
                <a:ext uri="{FF2B5EF4-FFF2-40B4-BE49-F238E27FC236}">
                  <a16:creationId xmlns:a16="http://schemas.microsoft.com/office/drawing/2014/main" id="{3559F46C-62AC-A74E-B9A3-87700F97BBDB}"/>
                </a:ext>
              </a:extLst>
            </p:cNvPr>
            <p:cNvSpPr txBox="1"/>
            <p:nvPr/>
          </p:nvSpPr>
          <p:spPr>
            <a:xfrm>
              <a:off x="29791" y="50707"/>
              <a:ext cx="3838946" cy="276999"/>
            </a:xfrm>
            <a:prstGeom prst="rect">
              <a:avLst/>
            </a:prstGeom>
            <a:solidFill>
              <a:srgbClr val="1C4D5A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משפחה ג'</a:t>
              </a:r>
            </a:p>
          </p:txBody>
        </p:sp>
        <p:sp>
          <p:nvSpPr>
            <p:cNvPr id="296" name="TextBox 85">
              <a:extLst>
                <a:ext uri="{FF2B5EF4-FFF2-40B4-BE49-F238E27FC236}">
                  <a16:creationId xmlns:a16="http://schemas.microsoft.com/office/drawing/2014/main" id="{72C13A06-4459-7746-9D71-B102C9C114E0}"/>
                </a:ext>
              </a:extLst>
            </p:cNvPr>
            <p:cNvSpPr txBox="1"/>
            <p:nvPr/>
          </p:nvSpPr>
          <p:spPr>
            <a:xfrm>
              <a:off x="1714992" y="430302"/>
              <a:ext cx="2153745" cy="276999"/>
            </a:xfrm>
            <a:prstGeom prst="rect">
              <a:avLst/>
            </a:prstGeom>
            <a:solidFill>
              <a:srgbClr val="4F227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חברה ג'</a:t>
              </a:r>
            </a:p>
          </p:txBody>
        </p:sp>
        <p:sp>
          <p:nvSpPr>
            <p:cNvPr id="297" name="TextBox 102">
              <a:extLst>
                <a:ext uri="{FF2B5EF4-FFF2-40B4-BE49-F238E27FC236}">
                  <a16:creationId xmlns:a16="http://schemas.microsoft.com/office/drawing/2014/main" id="{48FCD626-06C0-AB44-854B-CB80FAB6E041}"/>
                </a:ext>
              </a:extLst>
            </p:cNvPr>
            <p:cNvSpPr txBox="1"/>
            <p:nvPr/>
          </p:nvSpPr>
          <p:spPr>
            <a:xfrm>
              <a:off x="1714992" y="789619"/>
              <a:ext cx="2165399" cy="276999"/>
            </a:xfrm>
            <a:prstGeom prst="rect">
              <a:avLst/>
            </a:prstGeom>
            <a:solidFill>
              <a:srgbClr val="4F227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חבר ג'</a:t>
              </a:r>
            </a:p>
          </p:txBody>
        </p:sp>
        <p:sp>
          <p:nvSpPr>
            <p:cNvPr id="298" name="TextBox 103">
              <a:extLst>
                <a:ext uri="{FF2B5EF4-FFF2-40B4-BE49-F238E27FC236}">
                  <a16:creationId xmlns:a16="http://schemas.microsoft.com/office/drawing/2014/main" id="{0073FD11-F237-6343-8C7E-ACEEA284BEC6}"/>
                </a:ext>
              </a:extLst>
            </p:cNvPr>
            <p:cNvSpPr txBox="1"/>
            <p:nvPr/>
          </p:nvSpPr>
          <p:spPr>
            <a:xfrm>
              <a:off x="21528" y="434963"/>
              <a:ext cx="639064" cy="276999"/>
            </a:xfrm>
            <a:prstGeom prst="rect">
              <a:avLst/>
            </a:prstGeom>
            <a:solidFill>
              <a:srgbClr val="1C4D5A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  <p:sp>
          <p:nvSpPr>
            <p:cNvPr id="299" name="TextBox 104">
              <a:extLst>
                <a:ext uri="{FF2B5EF4-FFF2-40B4-BE49-F238E27FC236}">
                  <a16:creationId xmlns:a16="http://schemas.microsoft.com/office/drawing/2014/main" id="{6ABC04DB-910D-AB47-9F8E-691DC3B7743F}"/>
                </a:ext>
              </a:extLst>
            </p:cNvPr>
            <p:cNvSpPr txBox="1"/>
            <p:nvPr/>
          </p:nvSpPr>
          <p:spPr>
            <a:xfrm>
              <a:off x="21422" y="803725"/>
              <a:ext cx="639170" cy="276999"/>
            </a:xfrm>
            <a:prstGeom prst="rect">
              <a:avLst/>
            </a:prstGeom>
            <a:solidFill>
              <a:srgbClr val="1C4D5A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  <p:sp>
          <p:nvSpPr>
            <p:cNvPr id="300" name="TextBox 105">
              <a:extLst>
                <a:ext uri="{FF2B5EF4-FFF2-40B4-BE49-F238E27FC236}">
                  <a16:creationId xmlns:a16="http://schemas.microsoft.com/office/drawing/2014/main" id="{703C0723-AF80-1843-9627-9DD4B5257A59}"/>
                </a:ext>
              </a:extLst>
            </p:cNvPr>
            <p:cNvSpPr txBox="1"/>
            <p:nvPr/>
          </p:nvSpPr>
          <p:spPr>
            <a:xfrm>
              <a:off x="1714992" y="1170790"/>
              <a:ext cx="2165399" cy="276999"/>
            </a:xfrm>
            <a:prstGeom prst="rect">
              <a:avLst/>
            </a:prstGeom>
            <a:solidFill>
              <a:srgbClr val="A2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ילד ראשון</a:t>
              </a:r>
            </a:p>
          </p:txBody>
        </p:sp>
        <p:sp>
          <p:nvSpPr>
            <p:cNvPr id="301" name="TextBox 106">
              <a:extLst>
                <a:ext uri="{FF2B5EF4-FFF2-40B4-BE49-F238E27FC236}">
                  <a16:creationId xmlns:a16="http://schemas.microsoft.com/office/drawing/2014/main" id="{54870D39-2079-4346-B06B-DE664299798B}"/>
                </a:ext>
              </a:extLst>
            </p:cNvPr>
            <p:cNvSpPr txBox="1"/>
            <p:nvPr/>
          </p:nvSpPr>
          <p:spPr>
            <a:xfrm>
              <a:off x="1714992" y="1563730"/>
              <a:ext cx="2165399" cy="276999"/>
            </a:xfrm>
            <a:prstGeom prst="rect">
              <a:avLst/>
            </a:prstGeom>
            <a:solidFill>
              <a:srgbClr val="A2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ילד שני</a:t>
              </a:r>
            </a:p>
          </p:txBody>
        </p:sp>
        <p:sp>
          <p:nvSpPr>
            <p:cNvPr id="302" name="TextBox 110">
              <a:extLst>
                <a:ext uri="{FF2B5EF4-FFF2-40B4-BE49-F238E27FC236}">
                  <a16:creationId xmlns:a16="http://schemas.microsoft.com/office/drawing/2014/main" id="{3C405492-CEBB-E34E-95C9-FEFFCFBA5EC7}"/>
                </a:ext>
              </a:extLst>
            </p:cNvPr>
            <p:cNvSpPr txBox="1"/>
            <p:nvPr/>
          </p:nvSpPr>
          <p:spPr>
            <a:xfrm>
              <a:off x="21422" y="1195808"/>
              <a:ext cx="639170" cy="276999"/>
            </a:xfrm>
            <a:prstGeom prst="rect">
              <a:avLst/>
            </a:prstGeom>
            <a:solidFill>
              <a:srgbClr val="1C4D5A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0.9</a:t>
              </a:r>
            </a:p>
          </p:txBody>
        </p:sp>
        <p:sp>
          <p:nvSpPr>
            <p:cNvPr id="303" name="TextBox 111">
              <a:extLst>
                <a:ext uri="{FF2B5EF4-FFF2-40B4-BE49-F238E27FC236}">
                  <a16:creationId xmlns:a16="http://schemas.microsoft.com/office/drawing/2014/main" id="{77210D02-0C4B-DA4B-9077-2C3704F6399E}"/>
                </a:ext>
              </a:extLst>
            </p:cNvPr>
            <p:cNvSpPr txBox="1"/>
            <p:nvPr/>
          </p:nvSpPr>
          <p:spPr>
            <a:xfrm>
              <a:off x="21422" y="1565847"/>
              <a:ext cx="639170" cy="276999"/>
            </a:xfrm>
            <a:prstGeom prst="rect">
              <a:avLst/>
            </a:prstGeom>
            <a:solidFill>
              <a:srgbClr val="1C4D5A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0.8</a:t>
              </a:r>
            </a:p>
          </p:txBody>
        </p:sp>
        <p:sp>
          <p:nvSpPr>
            <p:cNvPr id="304" name="מחומש 115">
              <a:extLst>
                <a:ext uri="{FF2B5EF4-FFF2-40B4-BE49-F238E27FC236}">
                  <a16:creationId xmlns:a16="http://schemas.microsoft.com/office/drawing/2014/main" id="{3786AA8F-7FBC-EB41-9F89-7914CA49E05F}"/>
                </a:ext>
              </a:extLst>
            </p:cNvPr>
            <p:cNvSpPr/>
            <p:nvPr/>
          </p:nvSpPr>
          <p:spPr>
            <a:xfrm rot="10800000">
              <a:off x="802232" y="426679"/>
              <a:ext cx="824840" cy="288711"/>
            </a:xfrm>
            <a:prstGeom prst="homePlat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305" name="מחומש 116">
              <a:extLst>
                <a:ext uri="{FF2B5EF4-FFF2-40B4-BE49-F238E27FC236}">
                  <a16:creationId xmlns:a16="http://schemas.microsoft.com/office/drawing/2014/main" id="{AD89A344-48A8-6744-94AF-F758FD48A705}"/>
                </a:ext>
              </a:extLst>
            </p:cNvPr>
            <p:cNvSpPr/>
            <p:nvPr/>
          </p:nvSpPr>
          <p:spPr>
            <a:xfrm rot="10800000">
              <a:off x="802233" y="786343"/>
              <a:ext cx="824840" cy="288711"/>
            </a:xfrm>
            <a:prstGeom prst="homePlat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06" name="מחומש 117">
              <a:extLst>
                <a:ext uri="{FF2B5EF4-FFF2-40B4-BE49-F238E27FC236}">
                  <a16:creationId xmlns:a16="http://schemas.microsoft.com/office/drawing/2014/main" id="{244FA661-F2C1-404C-A213-06078F1191C8}"/>
                </a:ext>
              </a:extLst>
            </p:cNvPr>
            <p:cNvSpPr/>
            <p:nvPr/>
          </p:nvSpPr>
          <p:spPr>
            <a:xfrm rot="10800000">
              <a:off x="802233" y="1172476"/>
              <a:ext cx="824840" cy="288711"/>
            </a:xfrm>
            <a:prstGeom prst="homePlate">
              <a:avLst/>
            </a:prstGeom>
            <a:noFill/>
            <a:ln>
              <a:solidFill>
                <a:srgbClr val="A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07" name="מחומש 118">
              <a:extLst>
                <a:ext uri="{FF2B5EF4-FFF2-40B4-BE49-F238E27FC236}">
                  <a16:creationId xmlns:a16="http://schemas.microsoft.com/office/drawing/2014/main" id="{1F9B8FAB-5480-3E45-BDE3-41DA5CDF5E28}"/>
                </a:ext>
              </a:extLst>
            </p:cNvPr>
            <p:cNvSpPr/>
            <p:nvPr/>
          </p:nvSpPr>
          <p:spPr>
            <a:xfrm rot="10800000">
              <a:off x="797895" y="1571019"/>
              <a:ext cx="824840" cy="288711"/>
            </a:xfrm>
            <a:prstGeom prst="homePlate">
              <a:avLst/>
            </a:prstGeom>
            <a:noFill/>
            <a:ln>
              <a:solidFill>
                <a:srgbClr val="A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08" name="TextBox 141">
              <a:extLst>
                <a:ext uri="{FF2B5EF4-FFF2-40B4-BE49-F238E27FC236}">
                  <a16:creationId xmlns:a16="http://schemas.microsoft.com/office/drawing/2014/main" id="{4FBB7697-C5A0-C949-9F02-EEC4E0FD2965}"/>
                </a:ext>
              </a:extLst>
            </p:cNvPr>
            <p:cNvSpPr txBox="1"/>
            <p:nvPr/>
          </p:nvSpPr>
          <p:spPr>
            <a:xfrm>
              <a:off x="1714992" y="2313953"/>
              <a:ext cx="2165399" cy="276999"/>
            </a:xfrm>
            <a:prstGeom prst="rect">
              <a:avLst/>
            </a:prstGeom>
            <a:solidFill>
              <a:srgbClr val="1C4D5A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תקן משפחה ג'</a:t>
              </a:r>
            </a:p>
          </p:txBody>
        </p:sp>
        <p:sp>
          <p:nvSpPr>
            <p:cNvPr id="309" name="TextBox 142">
              <a:extLst>
                <a:ext uri="{FF2B5EF4-FFF2-40B4-BE49-F238E27FC236}">
                  <a16:creationId xmlns:a16="http://schemas.microsoft.com/office/drawing/2014/main" id="{7191513A-999D-744E-B978-E264BC760057}"/>
                </a:ext>
              </a:extLst>
            </p:cNvPr>
            <p:cNvSpPr txBox="1"/>
            <p:nvPr/>
          </p:nvSpPr>
          <p:spPr>
            <a:xfrm>
              <a:off x="21422" y="2316070"/>
              <a:ext cx="639170" cy="276999"/>
            </a:xfrm>
            <a:prstGeom prst="rect">
              <a:avLst/>
            </a:prstGeom>
            <a:solidFill>
              <a:srgbClr val="1C4D5A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4.4</a:t>
              </a:r>
            </a:p>
          </p:txBody>
        </p:sp>
        <p:sp>
          <p:nvSpPr>
            <p:cNvPr id="310" name="מחומש 143">
              <a:extLst>
                <a:ext uri="{FF2B5EF4-FFF2-40B4-BE49-F238E27FC236}">
                  <a16:creationId xmlns:a16="http://schemas.microsoft.com/office/drawing/2014/main" id="{46988CA9-E5C0-2244-8DFC-8FB715552F7B}"/>
                </a:ext>
              </a:extLst>
            </p:cNvPr>
            <p:cNvSpPr/>
            <p:nvPr/>
          </p:nvSpPr>
          <p:spPr>
            <a:xfrm rot="10800000">
              <a:off x="797895" y="2321242"/>
              <a:ext cx="824840" cy="288711"/>
            </a:xfrm>
            <a:prstGeom prst="homePlate">
              <a:avLst/>
            </a:prstGeom>
            <a:noFill/>
            <a:ln>
              <a:solidFill>
                <a:srgbClr val="1C4D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11" name="TextBox 144">
              <a:extLst>
                <a:ext uri="{FF2B5EF4-FFF2-40B4-BE49-F238E27FC236}">
                  <a16:creationId xmlns:a16="http://schemas.microsoft.com/office/drawing/2014/main" id="{5D967C77-F052-6A41-B332-8AA54465649F}"/>
                </a:ext>
              </a:extLst>
            </p:cNvPr>
            <p:cNvSpPr txBox="1"/>
            <p:nvPr/>
          </p:nvSpPr>
          <p:spPr>
            <a:xfrm>
              <a:off x="1703338" y="2694185"/>
              <a:ext cx="2153745" cy="276999"/>
            </a:xfrm>
            <a:prstGeom prst="rect">
              <a:avLst/>
            </a:prstGeom>
            <a:solidFill>
              <a:srgbClr val="4F227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הכנסות נטו חברה ג'</a:t>
              </a:r>
            </a:p>
          </p:txBody>
        </p:sp>
        <p:sp>
          <p:nvSpPr>
            <p:cNvPr id="312" name="TextBox 145">
              <a:extLst>
                <a:ext uri="{FF2B5EF4-FFF2-40B4-BE49-F238E27FC236}">
                  <a16:creationId xmlns:a16="http://schemas.microsoft.com/office/drawing/2014/main" id="{4E6772CF-E5D4-2345-9876-154C79C7BA9A}"/>
                </a:ext>
              </a:extLst>
            </p:cNvPr>
            <p:cNvSpPr txBox="1"/>
            <p:nvPr/>
          </p:nvSpPr>
          <p:spPr>
            <a:xfrm>
              <a:off x="1703338" y="3053502"/>
              <a:ext cx="2165399" cy="276999"/>
            </a:xfrm>
            <a:prstGeom prst="rect">
              <a:avLst/>
            </a:prstGeom>
            <a:solidFill>
              <a:srgbClr val="4F227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הכנסות נטו חבר ג'</a:t>
              </a:r>
            </a:p>
          </p:txBody>
        </p:sp>
        <p:sp>
          <p:nvSpPr>
            <p:cNvPr id="313" name="TextBox 146">
              <a:extLst>
                <a:ext uri="{FF2B5EF4-FFF2-40B4-BE49-F238E27FC236}">
                  <a16:creationId xmlns:a16="http://schemas.microsoft.com/office/drawing/2014/main" id="{8A52A4D3-5A25-2E41-BD8A-CB84DA54D072}"/>
                </a:ext>
              </a:extLst>
            </p:cNvPr>
            <p:cNvSpPr txBox="1"/>
            <p:nvPr/>
          </p:nvSpPr>
          <p:spPr>
            <a:xfrm>
              <a:off x="9874" y="2698846"/>
              <a:ext cx="967816" cy="276999"/>
            </a:xfrm>
            <a:prstGeom prst="rect">
              <a:avLst/>
            </a:prstGeom>
            <a:solidFill>
              <a:schemeClr val="bg1">
                <a:alpha val="50196"/>
              </a:schemeClr>
            </a:solidFill>
            <a:ln w="19050"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15,000 ₪</a:t>
              </a:r>
            </a:p>
          </p:txBody>
        </p:sp>
        <p:sp>
          <p:nvSpPr>
            <p:cNvPr id="314" name="TextBox 150">
              <a:extLst>
                <a:ext uri="{FF2B5EF4-FFF2-40B4-BE49-F238E27FC236}">
                  <a16:creationId xmlns:a16="http://schemas.microsoft.com/office/drawing/2014/main" id="{3645C3A8-99D0-E646-BA77-3C677125397A}"/>
                </a:ext>
              </a:extLst>
            </p:cNvPr>
            <p:cNvSpPr txBox="1"/>
            <p:nvPr/>
          </p:nvSpPr>
          <p:spPr>
            <a:xfrm>
              <a:off x="1703338" y="3419206"/>
              <a:ext cx="2165399" cy="276999"/>
            </a:xfrm>
            <a:prstGeom prst="rect">
              <a:avLst/>
            </a:prstGeom>
            <a:solidFill>
              <a:srgbClr val="4F227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הכנסה נטו של בית אב</a:t>
              </a:r>
              <a:r>
                <a:rPr lang="en-US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he-IL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ג'</a:t>
              </a:r>
            </a:p>
          </p:txBody>
        </p:sp>
        <p:sp>
          <p:nvSpPr>
            <p:cNvPr id="315" name="TextBox 151">
              <a:extLst>
                <a:ext uri="{FF2B5EF4-FFF2-40B4-BE49-F238E27FC236}">
                  <a16:creationId xmlns:a16="http://schemas.microsoft.com/office/drawing/2014/main" id="{00672750-509A-A348-85C4-1D260E586E78}"/>
                </a:ext>
              </a:extLst>
            </p:cNvPr>
            <p:cNvSpPr txBox="1"/>
            <p:nvPr/>
          </p:nvSpPr>
          <p:spPr>
            <a:xfrm>
              <a:off x="9874" y="3045102"/>
              <a:ext cx="967816" cy="2769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15,000 ₪</a:t>
              </a:r>
            </a:p>
          </p:txBody>
        </p:sp>
        <p:sp>
          <p:nvSpPr>
            <p:cNvPr id="316" name="TextBox 152">
              <a:extLst>
                <a:ext uri="{FF2B5EF4-FFF2-40B4-BE49-F238E27FC236}">
                  <a16:creationId xmlns:a16="http://schemas.microsoft.com/office/drawing/2014/main" id="{62EF112B-B783-FF4A-B493-9AF79E1FA04D}"/>
                </a:ext>
              </a:extLst>
            </p:cNvPr>
            <p:cNvSpPr txBox="1"/>
            <p:nvPr/>
          </p:nvSpPr>
          <p:spPr>
            <a:xfrm>
              <a:off x="11870" y="3399409"/>
              <a:ext cx="967816" cy="2769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30,000 ₪</a:t>
              </a:r>
            </a:p>
          </p:txBody>
        </p:sp>
        <p:sp>
          <p:nvSpPr>
            <p:cNvPr id="321" name="TextBox 157">
              <a:extLst>
                <a:ext uri="{FF2B5EF4-FFF2-40B4-BE49-F238E27FC236}">
                  <a16:creationId xmlns:a16="http://schemas.microsoft.com/office/drawing/2014/main" id="{D2B6CA71-68C2-3D4F-AFF3-6309E47EFDD5}"/>
                </a:ext>
              </a:extLst>
            </p:cNvPr>
            <p:cNvSpPr txBox="1"/>
            <p:nvPr/>
          </p:nvSpPr>
          <p:spPr>
            <a:xfrm>
              <a:off x="1703337" y="4505281"/>
              <a:ext cx="2165399" cy="276999"/>
            </a:xfrm>
            <a:prstGeom prst="rect">
              <a:avLst/>
            </a:prstGeom>
            <a:solidFill>
              <a:srgbClr val="4F227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הכנסה פנויה של בית אב</a:t>
              </a:r>
              <a:r>
                <a:rPr lang="en-US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he-IL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ג'</a:t>
              </a:r>
            </a:p>
          </p:txBody>
        </p:sp>
        <p:sp>
          <p:nvSpPr>
            <p:cNvPr id="322" name="TextBox 158">
              <a:extLst>
                <a:ext uri="{FF2B5EF4-FFF2-40B4-BE49-F238E27FC236}">
                  <a16:creationId xmlns:a16="http://schemas.microsoft.com/office/drawing/2014/main" id="{77B1D257-C587-564B-9ED1-57A1A2151CF8}"/>
                </a:ext>
              </a:extLst>
            </p:cNvPr>
            <p:cNvSpPr txBox="1"/>
            <p:nvPr/>
          </p:nvSpPr>
          <p:spPr>
            <a:xfrm>
              <a:off x="8424" y="4505280"/>
              <a:ext cx="967816" cy="2769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27,500 ₪</a:t>
              </a:r>
            </a:p>
          </p:txBody>
        </p:sp>
        <p:sp>
          <p:nvSpPr>
            <p:cNvPr id="323" name="TextBox 159">
              <a:extLst>
                <a:ext uri="{FF2B5EF4-FFF2-40B4-BE49-F238E27FC236}">
                  <a16:creationId xmlns:a16="http://schemas.microsoft.com/office/drawing/2014/main" id="{94067ABE-0420-2647-8B61-A331AFD3BE1B}"/>
                </a:ext>
              </a:extLst>
            </p:cNvPr>
            <p:cNvSpPr txBox="1"/>
            <p:nvPr/>
          </p:nvSpPr>
          <p:spPr>
            <a:xfrm>
              <a:off x="1703337" y="4869674"/>
              <a:ext cx="2165399" cy="27699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חלוקת הכנסה פנויה לתקן</a:t>
              </a:r>
            </a:p>
          </p:txBody>
        </p:sp>
        <p:sp>
          <p:nvSpPr>
            <p:cNvPr id="324" name="TextBox 160">
              <a:extLst>
                <a:ext uri="{FF2B5EF4-FFF2-40B4-BE49-F238E27FC236}">
                  <a16:creationId xmlns:a16="http://schemas.microsoft.com/office/drawing/2014/main" id="{CBCC84A5-17E6-424D-8E39-CD17A45EE832}"/>
                </a:ext>
              </a:extLst>
            </p:cNvPr>
            <p:cNvSpPr txBox="1"/>
            <p:nvPr/>
          </p:nvSpPr>
          <p:spPr>
            <a:xfrm>
              <a:off x="1020231" y="4869674"/>
              <a:ext cx="639170" cy="276999"/>
            </a:xfrm>
            <a:prstGeom prst="rect">
              <a:avLst/>
            </a:prstGeom>
            <a:solidFill>
              <a:srgbClr val="1C4D5A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4.4</a:t>
              </a:r>
            </a:p>
          </p:txBody>
        </p:sp>
        <p:sp>
          <p:nvSpPr>
            <p:cNvPr id="325" name="TextBox 161">
              <a:extLst>
                <a:ext uri="{FF2B5EF4-FFF2-40B4-BE49-F238E27FC236}">
                  <a16:creationId xmlns:a16="http://schemas.microsoft.com/office/drawing/2014/main" id="{E7FF4FC1-7C5D-B241-B520-BCA1C903E424}"/>
                </a:ext>
              </a:extLst>
            </p:cNvPr>
            <p:cNvSpPr txBox="1"/>
            <p:nvPr/>
          </p:nvSpPr>
          <p:spPr>
            <a:xfrm>
              <a:off x="3631" y="4869673"/>
              <a:ext cx="967816" cy="2769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6,250 ₪</a:t>
              </a:r>
            </a:p>
          </p:txBody>
        </p:sp>
        <p:sp>
          <p:nvSpPr>
            <p:cNvPr id="326" name="TextBox 163">
              <a:extLst>
                <a:ext uri="{FF2B5EF4-FFF2-40B4-BE49-F238E27FC236}">
                  <a16:creationId xmlns:a16="http://schemas.microsoft.com/office/drawing/2014/main" id="{3B98D396-EFA5-1043-94E9-6F0F708D8A36}"/>
                </a:ext>
              </a:extLst>
            </p:cNvPr>
            <p:cNvSpPr txBox="1"/>
            <p:nvPr/>
          </p:nvSpPr>
          <p:spPr>
            <a:xfrm>
              <a:off x="2889267" y="5252840"/>
              <a:ext cx="967816" cy="2769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3,750 ₪</a:t>
              </a:r>
            </a:p>
          </p:txBody>
        </p:sp>
        <p:sp>
          <p:nvSpPr>
            <p:cNvPr id="327" name="TextBox 164">
              <a:extLst>
                <a:ext uri="{FF2B5EF4-FFF2-40B4-BE49-F238E27FC236}">
                  <a16:creationId xmlns:a16="http://schemas.microsoft.com/office/drawing/2014/main" id="{2DBFF003-14A9-6342-BDAA-45FB827802FB}"/>
                </a:ext>
              </a:extLst>
            </p:cNvPr>
            <p:cNvSpPr txBox="1"/>
            <p:nvPr/>
          </p:nvSpPr>
          <p:spPr>
            <a:xfrm>
              <a:off x="1301890" y="5237519"/>
              <a:ext cx="1245279" cy="2769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3,750-4,000 ₪ </a:t>
              </a:r>
            </a:p>
          </p:txBody>
        </p:sp>
        <p:sp>
          <p:nvSpPr>
            <p:cNvPr id="328" name="TextBox 165">
              <a:extLst>
                <a:ext uri="{FF2B5EF4-FFF2-40B4-BE49-F238E27FC236}">
                  <a16:creationId xmlns:a16="http://schemas.microsoft.com/office/drawing/2014/main" id="{730A3B62-F0C6-D14A-ACCE-02976F4B9C3C}"/>
                </a:ext>
              </a:extLst>
            </p:cNvPr>
            <p:cNvSpPr txBox="1"/>
            <p:nvPr/>
          </p:nvSpPr>
          <p:spPr>
            <a:xfrm>
              <a:off x="-91" y="5243650"/>
              <a:ext cx="967816" cy="2769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4,000 ₪</a:t>
              </a:r>
            </a:p>
          </p:txBody>
        </p:sp>
        <p:sp>
          <p:nvSpPr>
            <p:cNvPr id="329" name="חץ ימינה 1">
              <a:extLst>
                <a:ext uri="{FF2B5EF4-FFF2-40B4-BE49-F238E27FC236}">
                  <a16:creationId xmlns:a16="http://schemas.microsoft.com/office/drawing/2014/main" id="{BF66B44C-5D6C-0944-9866-7D7A93915F65}"/>
                </a:ext>
              </a:extLst>
            </p:cNvPr>
            <p:cNvSpPr/>
            <p:nvPr/>
          </p:nvSpPr>
          <p:spPr>
            <a:xfrm rot="5400000">
              <a:off x="364045" y="5557927"/>
              <a:ext cx="229903" cy="275967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30" name="TextBox 166">
              <a:extLst>
                <a:ext uri="{FF2B5EF4-FFF2-40B4-BE49-F238E27FC236}">
                  <a16:creationId xmlns:a16="http://schemas.microsoft.com/office/drawing/2014/main" id="{6B19D56F-D804-B042-888C-4FBEA9E6357B}"/>
                </a:ext>
              </a:extLst>
            </p:cNvPr>
            <p:cNvSpPr txBox="1"/>
            <p:nvPr/>
          </p:nvSpPr>
          <p:spPr>
            <a:xfrm>
              <a:off x="-8022" y="5857327"/>
              <a:ext cx="3865105" cy="30212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he-IL" sz="13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</a:rPr>
                <a:t>משפחה ג' חייבת בתשלום מס איזון</a:t>
              </a:r>
            </a:p>
          </p:txBody>
        </p:sp>
        <p:cxnSp>
          <p:nvCxnSpPr>
            <p:cNvPr id="331" name="מחבר מרפקי 61">
              <a:extLst>
                <a:ext uri="{FF2B5EF4-FFF2-40B4-BE49-F238E27FC236}">
                  <a16:creationId xmlns:a16="http://schemas.microsoft.com/office/drawing/2014/main" id="{03FA0F5A-BC75-3F48-8FD4-B55657B498D5}"/>
                </a:ext>
              </a:extLst>
            </p:cNvPr>
            <p:cNvCxnSpPr>
              <a:stCxn id="309" idx="2"/>
              <a:endCxn id="324" idx="0"/>
            </p:cNvCxnSpPr>
            <p:nvPr/>
          </p:nvCxnSpPr>
          <p:spPr>
            <a:xfrm rot="16200000" flipH="1">
              <a:off x="-297891" y="3231966"/>
              <a:ext cx="2276605" cy="998809"/>
            </a:xfrm>
            <a:prstGeom prst="bentConnector3">
              <a:avLst>
                <a:gd name="adj1" fmla="val 2663"/>
              </a:avLst>
            </a:prstGeom>
            <a:ln w="19050">
              <a:solidFill>
                <a:srgbClr val="1C4D5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2" name="TextBox 62">
              <a:extLst>
                <a:ext uri="{FF2B5EF4-FFF2-40B4-BE49-F238E27FC236}">
                  <a16:creationId xmlns:a16="http://schemas.microsoft.com/office/drawing/2014/main" id="{8D4BBC72-26AD-4E4D-A278-728B409C67B0}"/>
                </a:ext>
              </a:extLst>
            </p:cNvPr>
            <p:cNvSpPr txBox="1"/>
            <p:nvPr/>
          </p:nvSpPr>
          <p:spPr>
            <a:xfrm>
              <a:off x="1704489" y="1934062"/>
              <a:ext cx="2165399" cy="276999"/>
            </a:xfrm>
            <a:prstGeom prst="rect">
              <a:avLst/>
            </a:prstGeom>
            <a:solidFill>
              <a:srgbClr val="A2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ילד שלישי</a:t>
              </a:r>
            </a:p>
          </p:txBody>
        </p:sp>
        <p:sp>
          <p:nvSpPr>
            <p:cNvPr id="333" name="TextBox 63">
              <a:extLst>
                <a:ext uri="{FF2B5EF4-FFF2-40B4-BE49-F238E27FC236}">
                  <a16:creationId xmlns:a16="http://schemas.microsoft.com/office/drawing/2014/main" id="{9420E3D7-0D67-E843-94AA-021B37130919}"/>
                </a:ext>
              </a:extLst>
            </p:cNvPr>
            <p:cNvSpPr txBox="1"/>
            <p:nvPr/>
          </p:nvSpPr>
          <p:spPr>
            <a:xfrm>
              <a:off x="10919" y="1936179"/>
              <a:ext cx="639170" cy="276999"/>
            </a:xfrm>
            <a:prstGeom prst="rect">
              <a:avLst/>
            </a:prstGeom>
            <a:solidFill>
              <a:srgbClr val="1C4D5A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0.7</a:t>
              </a:r>
            </a:p>
          </p:txBody>
        </p:sp>
        <p:sp>
          <p:nvSpPr>
            <p:cNvPr id="334" name="מחומש 64">
              <a:extLst>
                <a:ext uri="{FF2B5EF4-FFF2-40B4-BE49-F238E27FC236}">
                  <a16:creationId xmlns:a16="http://schemas.microsoft.com/office/drawing/2014/main" id="{86CD9916-07E1-7647-9D22-7CDB65FCBCB1}"/>
                </a:ext>
              </a:extLst>
            </p:cNvPr>
            <p:cNvSpPr/>
            <p:nvPr/>
          </p:nvSpPr>
          <p:spPr>
            <a:xfrm rot="10800000">
              <a:off x="787392" y="1941351"/>
              <a:ext cx="824840" cy="288711"/>
            </a:xfrm>
            <a:prstGeom prst="homePlate">
              <a:avLst/>
            </a:prstGeom>
            <a:noFill/>
            <a:ln>
              <a:solidFill>
                <a:srgbClr val="A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0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1965F20-6EDF-0E4A-8A7A-66580A2ED3E0}"/>
                  </a:ext>
                </a:extLst>
              </p14:cNvPr>
              <p14:cNvContentPartPr/>
              <p14:nvPr/>
            </p14:nvContentPartPr>
            <p14:xfrm>
              <a:off x="10101209" y="456647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1965F20-6EDF-0E4A-8A7A-66580A2ED3E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070609" y="426047"/>
                <a:ext cx="61560" cy="61560"/>
              </a:xfrm>
              <a:prstGeom prst="rect">
                <a:avLst/>
              </a:prstGeom>
            </p:spPr>
          </p:pic>
        </mc:Fallback>
      </mc:AlternateContent>
      <p:sp>
        <p:nvSpPr>
          <p:cNvPr id="142" name="TextBox 153">
            <a:extLst>
              <a:ext uri="{FF2B5EF4-FFF2-40B4-BE49-F238E27FC236}">
                <a16:creationId xmlns:a16="http://schemas.microsoft.com/office/drawing/2014/main" id="{CF9CA887-5BA9-4A75-96FA-50BA24ECFA2C}"/>
              </a:ext>
            </a:extLst>
          </p:cNvPr>
          <p:cNvSpPr txBox="1"/>
          <p:nvPr/>
        </p:nvSpPr>
        <p:spPr>
          <a:xfrm>
            <a:off x="9958183" y="3879675"/>
            <a:ext cx="1929425" cy="276999"/>
          </a:xfrm>
          <a:prstGeom prst="rect">
            <a:avLst/>
          </a:prstGeom>
          <a:solidFill>
            <a:srgbClr val="FFDF7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he-IL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מס קהילה (1,250</a:t>
            </a:r>
            <a:r>
              <a:rPr lang="en-US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</a:t>
            </a:r>
            <a:r>
              <a:rPr lang="he-IL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</a:t>
            </a:r>
          </a:p>
        </p:txBody>
      </p:sp>
      <p:sp>
        <p:nvSpPr>
          <p:cNvPr id="143" name="TextBox 154">
            <a:extLst>
              <a:ext uri="{FF2B5EF4-FFF2-40B4-BE49-F238E27FC236}">
                <a16:creationId xmlns:a16="http://schemas.microsoft.com/office/drawing/2014/main" id="{CF1F1ABB-F2D0-4CA4-95ED-BB21CFA435F1}"/>
              </a:ext>
            </a:extLst>
          </p:cNvPr>
          <p:cNvSpPr txBox="1"/>
          <p:nvPr/>
        </p:nvSpPr>
        <p:spPr>
          <a:xfrm>
            <a:off x="4320441" y="4039390"/>
            <a:ext cx="961665" cy="27699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2,500 ₪</a:t>
            </a:r>
          </a:p>
        </p:txBody>
      </p:sp>
      <p:sp>
        <p:nvSpPr>
          <p:cNvPr id="144" name="TextBox 153">
            <a:extLst>
              <a:ext uri="{FF2B5EF4-FFF2-40B4-BE49-F238E27FC236}">
                <a16:creationId xmlns:a16="http://schemas.microsoft.com/office/drawing/2014/main" id="{F58B168F-6582-449C-8A3C-F40786FE2D1A}"/>
              </a:ext>
            </a:extLst>
          </p:cNvPr>
          <p:cNvSpPr txBox="1"/>
          <p:nvPr/>
        </p:nvSpPr>
        <p:spPr>
          <a:xfrm>
            <a:off x="5896607" y="4041414"/>
            <a:ext cx="2151637" cy="276999"/>
          </a:xfrm>
          <a:prstGeom prst="rect">
            <a:avLst/>
          </a:prstGeom>
          <a:solidFill>
            <a:srgbClr val="FFDF7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he-IL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מס קהילה (1,250</a:t>
            </a:r>
            <a:r>
              <a:rPr lang="en-US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</a:t>
            </a:r>
            <a:r>
              <a:rPr lang="he-IL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</a:t>
            </a:r>
          </a:p>
        </p:txBody>
      </p:sp>
      <p:sp>
        <p:nvSpPr>
          <p:cNvPr id="145" name="TextBox 154">
            <a:extLst>
              <a:ext uri="{FF2B5EF4-FFF2-40B4-BE49-F238E27FC236}">
                <a16:creationId xmlns:a16="http://schemas.microsoft.com/office/drawing/2014/main" id="{E5933FD3-3AFB-4BBD-98D8-D05BF2DF477C}"/>
              </a:ext>
            </a:extLst>
          </p:cNvPr>
          <p:cNvSpPr txBox="1"/>
          <p:nvPr/>
        </p:nvSpPr>
        <p:spPr>
          <a:xfrm>
            <a:off x="243135" y="4020198"/>
            <a:ext cx="952895" cy="27699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2,500 ₪</a:t>
            </a:r>
          </a:p>
        </p:txBody>
      </p:sp>
      <p:sp>
        <p:nvSpPr>
          <p:cNvPr id="146" name="TextBox 153">
            <a:extLst>
              <a:ext uri="{FF2B5EF4-FFF2-40B4-BE49-F238E27FC236}">
                <a16:creationId xmlns:a16="http://schemas.microsoft.com/office/drawing/2014/main" id="{8E1CE304-F98B-4398-BD04-F451CD2418AE}"/>
              </a:ext>
            </a:extLst>
          </p:cNvPr>
          <p:cNvSpPr txBox="1"/>
          <p:nvPr/>
        </p:nvSpPr>
        <p:spPr>
          <a:xfrm>
            <a:off x="1860589" y="4049906"/>
            <a:ext cx="2132016" cy="276999"/>
          </a:xfrm>
          <a:prstGeom prst="rect">
            <a:avLst/>
          </a:prstGeom>
          <a:solidFill>
            <a:srgbClr val="FFDF7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he-IL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מס קהילה (1,250</a:t>
            </a:r>
            <a:r>
              <a:rPr lang="en-US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</a:t>
            </a:r>
            <a:r>
              <a:rPr lang="he-IL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</a:t>
            </a:r>
          </a:p>
        </p:txBody>
      </p:sp>
    </p:spTree>
    <p:extLst>
      <p:ext uri="{BB962C8B-B14F-4D97-AF65-F5344CB8AC3E}">
        <p14:creationId xmlns:p14="http://schemas.microsoft.com/office/powerpoint/2010/main" val="3435185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9DC9A8B-369F-1941-B9DE-2B160BFFBFDA}"/>
              </a:ext>
            </a:extLst>
          </p:cNvPr>
          <p:cNvGrpSpPr/>
          <p:nvPr/>
        </p:nvGrpSpPr>
        <p:grpSpPr>
          <a:xfrm>
            <a:off x="7701500" y="370750"/>
            <a:ext cx="4058530" cy="6233602"/>
            <a:chOff x="8136544" y="50707"/>
            <a:chExt cx="3888413" cy="6083618"/>
          </a:xfrm>
        </p:grpSpPr>
        <p:sp>
          <p:nvSpPr>
            <p:cNvPr id="5" name="TextBox 84">
              <a:extLst>
                <a:ext uri="{FF2B5EF4-FFF2-40B4-BE49-F238E27FC236}">
                  <a16:creationId xmlns:a16="http://schemas.microsoft.com/office/drawing/2014/main" id="{B55B2CE5-985F-9D43-933D-9C477BFE843E}"/>
                </a:ext>
              </a:extLst>
            </p:cNvPr>
            <p:cNvSpPr txBox="1"/>
            <p:nvPr/>
          </p:nvSpPr>
          <p:spPr>
            <a:xfrm>
              <a:off x="8174357" y="50707"/>
              <a:ext cx="3838946" cy="276999"/>
            </a:xfrm>
            <a:prstGeom prst="rect">
              <a:avLst/>
            </a:prstGeom>
            <a:solidFill>
              <a:srgbClr val="1C4D5A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משפחה ג'</a:t>
              </a:r>
            </a:p>
          </p:txBody>
        </p:sp>
        <p:sp>
          <p:nvSpPr>
            <p:cNvPr id="6" name="TextBox 85">
              <a:extLst>
                <a:ext uri="{FF2B5EF4-FFF2-40B4-BE49-F238E27FC236}">
                  <a16:creationId xmlns:a16="http://schemas.microsoft.com/office/drawing/2014/main" id="{921CF219-3D5C-A84A-9D7B-5CEF9D4BEFD4}"/>
                </a:ext>
              </a:extLst>
            </p:cNvPr>
            <p:cNvSpPr txBox="1"/>
            <p:nvPr/>
          </p:nvSpPr>
          <p:spPr>
            <a:xfrm>
              <a:off x="9859558" y="430302"/>
              <a:ext cx="2153745" cy="276999"/>
            </a:xfrm>
            <a:prstGeom prst="rect">
              <a:avLst/>
            </a:prstGeom>
            <a:solidFill>
              <a:srgbClr val="4F227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חברה ג'</a:t>
              </a:r>
            </a:p>
          </p:txBody>
        </p:sp>
        <p:sp>
          <p:nvSpPr>
            <p:cNvPr id="7" name="TextBox 102">
              <a:extLst>
                <a:ext uri="{FF2B5EF4-FFF2-40B4-BE49-F238E27FC236}">
                  <a16:creationId xmlns:a16="http://schemas.microsoft.com/office/drawing/2014/main" id="{D7C73F2F-212F-4D46-9D09-A55EAA86790B}"/>
                </a:ext>
              </a:extLst>
            </p:cNvPr>
            <p:cNvSpPr txBox="1"/>
            <p:nvPr/>
          </p:nvSpPr>
          <p:spPr>
            <a:xfrm>
              <a:off x="9859558" y="789619"/>
              <a:ext cx="2165399" cy="276999"/>
            </a:xfrm>
            <a:prstGeom prst="rect">
              <a:avLst/>
            </a:prstGeom>
            <a:solidFill>
              <a:srgbClr val="4F227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חבר ג'</a:t>
              </a:r>
            </a:p>
          </p:txBody>
        </p:sp>
        <p:sp>
          <p:nvSpPr>
            <p:cNvPr id="8" name="TextBox 103">
              <a:extLst>
                <a:ext uri="{FF2B5EF4-FFF2-40B4-BE49-F238E27FC236}">
                  <a16:creationId xmlns:a16="http://schemas.microsoft.com/office/drawing/2014/main" id="{99D081C0-8B2A-3243-AFCF-F25E2327378B}"/>
                </a:ext>
              </a:extLst>
            </p:cNvPr>
            <p:cNvSpPr txBox="1"/>
            <p:nvPr/>
          </p:nvSpPr>
          <p:spPr>
            <a:xfrm>
              <a:off x="8166094" y="434963"/>
              <a:ext cx="639064" cy="276999"/>
            </a:xfrm>
            <a:prstGeom prst="rect">
              <a:avLst/>
            </a:prstGeom>
            <a:solidFill>
              <a:srgbClr val="1C4D5A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  <p:sp>
          <p:nvSpPr>
            <p:cNvPr id="9" name="TextBox 104">
              <a:extLst>
                <a:ext uri="{FF2B5EF4-FFF2-40B4-BE49-F238E27FC236}">
                  <a16:creationId xmlns:a16="http://schemas.microsoft.com/office/drawing/2014/main" id="{3AED8C62-26BC-2647-9096-7D1D5B581EF3}"/>
                </a:ext>
              </a:extLst>
            </p:cNvPr>
            <p:cNvSpPr txBox="1"/>
            <p:nvPr/>
          </p:nvSpPr>
          <p:spPr>
            <a:xfrm>
              <a:off x="8165988" y="803725"/>
              <a:ext cx="639170" cy="276999"/>
            </a:xfrm>
            <a:prstGeom prst="rect">
              <a:avLst/>
            </a:prstGeom>
            <a:solidFill>
              <a:srgbClr val="1C4D5A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  <p:sp>
          <p:nvSpPr>
            <p:cNvPr id="10" name="TextBox 105">
              <a:extLst>
                <a:ext uri="{FF2B5EF4-FFF2-40B4-BE49-F238E27FC236}">
                  <a16:creationId xmlns:a16="http://schemas.microsoft.com/office/drawing/2014/main" id="{DC84F83F-BDEF-344A-B632-6FF2E29844BB}"/>
                </a:ext>
              </a:extLst>
            </p:cNvPr>
            <p:cNvSpPr txBox="1"/>
            <p:nvPr/>
          </p:nvSpPr>
          <p:spPr>
            <a:xfrm>
              <a:off x="9859558" y="1170790"/>
              <a:ext cx="2165399" cy="276999"/>
            </a:xfrm>
            <a:prstGeom prst="rect">
              <a:avLst/>
            </a:prstGeom>
            <a:solidFill>
              <a:srgbClr val="A2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ילד ראשון</a:t>
              </a:r>
            </a:p>
          </p:txBody>
        </p:sp>
        <p:sp>
          <p:nvSpPr>
            <p:cNvPr id="11" name="TextBox 106">
              <a:extLst>
                <a:ext uri="{FF2B5EF4-FFF2-40B4-BE49-F238E27FC236}">
                  <a16:creationId xmlns:a16="http://schemas.microsoft.com/office/drawing/2014/main" id="{BD222061-33F8-8245-A913-AB44D13F73CA}"/>
                </a:ext>
              </a:extLst>
            </p:cNvPr>
            <p:cNvSpPr txBox="1"/>
            <p:nvPr/>
          </p:nvSpPr>
          <p:spPr>
            <a:xfrm>
              <a:off x="9859558" y="1563730"/>
              <a:ext cx="2165399" cy="276999"/>
            </a:xfrm>
            <a:prstGeom prst="rect">
              <a:avLst/>
            </a:prstGeom>
            <a:solidFill>
              <a:srgbClr val="A2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ילד שני</a:t>
              </a:r>
            </a:p>
          </p:txBody>
        </p:sp>
        <p:sp>
          <p:nvSpPr>
            <p:cNvPr id="12" name="TextBox 110">
              <a:extLst>
                <a:ext uri="{FF2B5EF4-FFF2-40B4-BE49-F238E27FC236}">
                  <a16:creationId xmlns:a16="http://schemas.microsoft.com/office/drawing/2014/main" id="{D627F099-189C-F849-A532-6F8CC469ACB1}"/>
                </a:ext>
              </a:extLst>
            </p:cNvPr>
            <p:cNvSpPr txBox="1"/>
            <p:nvPr/>
          </p:nvSpPr>
          <p:spPr>
            <a:xfrm>
              <a:off x="8165988" y="1195808"/>
              <a:ext cx="639170" cy="276999"/>
            </a:xfrm>
            <a:prstGeom prst="rect">
              <a:avLst/>
            </a:prstGeom>
            <a:solidFill>
              <a:srgbClr val="1C4D5A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0.9</a:t>
              </a:r>
            </a:p>
          </p:txBody>
        </p:sp>
        <p:sp>
          <p:nvSpPr>
            <p:cNvPr id="13" name="TextBox 111">
              <a:extLst>
                <a:ext uri="{FF2B5EF4-FFF2-40B4-BE49-F238E27FC236}">
                  <a16:creationId xmlns:a16="http://schemas.microsoft.com/office/drawing/2014/main" id="{8C7FCAF4-D704-734D-A228-222A41AE6E58}"/>
                </a:ext>
              </a:extLst>
            </p:cNvPr>
            <p:cNvSpPr txBox="1"/>
            <p:nvPr/>
          </p:nvSpPr>
          <p:spPr>
            <a:xfrm>
              <a:off x="8165988" y="1565847"/>
              <a:ext cx="639170" cy="276999"/>
            </a:xfrm>
            <a:prstGeom prst="rect">
              <a:avLst/>
            </a:prstGeom>
            <a:solidFill>
              <a:srgbClr val="1C4D5A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0.8</a:t>
              </a:r>
            </a:p>
          </p:txBody>
        </p:sp>
        <p:sp>
          <p:nvSpPr>
            <p:cNvPr id="14" name="מחומש 115">
              <a:extLst>
                <a:ext uri="{FF2B5EF4-FFF2-40B4-BE49-F238E27FC236}">
                  <a16:creationId xmlns:a16="http://schemas.microsoft.com/office/drawing/2014/main" id="{CE6F55A6-A2A1-9347-8376-D6A37FB3FF63}"/>
                </a:ext>
              </a:extLst>
            </p:cNvPr>
            <p:cNvSpPr/>
            <p:nvPr/>
          </p:nvSpPr>
          <p:spPr>
            <a:xfrm rot="10800000">
              <a:off x="8946798" y="426679"/>
              <a:ext cx="824840" cy="288711"/>
            </a:xfrm>
            <a:prstGeom prst="homePlat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15" name="מחומש 116">
              <a:extLst>
                <a:ext uri="{FF2B5EF4-FFF2-40B4-BE49-F238E27FC236}">
                  <a16:creationId xmlns:a16="http://schemas.microsoft.com/office/drawing/2014/main" id="{2312717A-B85E-B54F-8BD4-20B01A8B3046}"/>
                </a:ext>
              </a:extLst>
            </p:cNvPr>
            <p:cNvSpPr/>
            <p:nvPr/>
          </p:nvSpPr>
          <p:spPr>
            <a:xfrm rot="10800000">
              <a:off x="8946799" y="786343"/>
              <a:ext cx="824840" cy="288711"/>
            </a:xfrm>
            <a:prstGeom prst="homePlat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6" name="מחומש 117">
              <a:extLst>
                <a:ext uri="{FF2B5EF4-FFF2-40B4-BE49-F238E27FC236}">
                  <a16:creationId xmlns:a16="http://schemas.microsoft.com/office/drawing/2014/main" id="{F0BAB94C-5B38-DF42-9183-1798FC29FE74}"/>
                </a:ext>
              </a:extLst>
            </p:cNvPr>
            <p:cNvSpPr/>
            <p:nvPr/>
          </p:nvSpPr>
          <p:spPr>
            <a:xfrm rot="10800000">
              <a:off x="8946799" y="1172476"/>
              <a:ext cx="824840" cy="288711"/>
            </a:xfrm>
            <a:prstGeom prst="homePlate">
              <a:avLst/>
            </a:prstGeom>
            <a:noFill/>
            <a:ln>
              <a:solidFill>
                <a:srgbClr val="A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7" name="מחומש 118">
              <a:extLst>
                <a:ext uri="{FF2B5EF4-FFF2-40B4-BE49-F238E27FC236}">
                  <a16:creationId xmlns:a16="http://schemas.microsoft.com/office/drawing/2014/main" id="{74766427-5CAE-8A49-B961-5AB750977572}"/>
                </a:ext>
              </a:extLst>
            </p:cNvPr>
            <p:cNvSpPr/>
            <p:nvPr/>
          </p:nvSpPr>
          <p:spPr>
            <a:xfrm rot="10800000">
              <a:off x="8942461" y="1571019"/>
              <a:ext cx="824840" cy="288711"/>
            </a:xfrm>
            <a:prstGeom prst="homePlate">
              <a:avLst/>
            </a:prstGeom>
            <a:noFill/>
            <a:ln>
              <a:solidFill>
                <a:srgbClr val="A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8" name="TextBox 141">
              <a:extLst>
                <a:ext uri="{FF2B5EF4-FFF2-40B4-BE49-F238E27FC236}">
                  <a16:creationId xmlns:a16="http://schemas.microsoft.com/office/drawing/2014/main" id="{6AD080A7-5723-3A44-A060-50D9005E59A7}"/>
                </a:ext>
              </a:extLst>
            </p:cNvPr>
            <p:cNvSpPr txBox="1"/>
            <p:nvPr/>
          </p:nvSpPr>
          <p:spPr>
            <a:xfrm>
              <a:off x="9859558" y="2313953"/>
              <a:ext cx="2165399" cy="276999"/>
            </a:xfrm>
            <a:prstGeom prst="rect">
              <a:avLst/>
            </a:prstGeom>
            <a:solidFill>
              <a:srgbClr val="1C4D5A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תקן משפחה ג'</a:t>
              </a:r>
            </a:p>
          </p:txBody>
        </p:sp>
        <p:sp>
          <p:nvSpPr>
            <p:cNvPr id="19" name="TextBox 142">
              <a:extLst>
                <a:ext uri="{FF2B5EF4-FFF2-40B4-BE49-F238E27FC236}">
                  <a16:creationId xmlns:a16="http://schemas.microsoft.com/office/drawing/2014/main" id="{0B524705-1797-AF45-8BA0-AE4D4D5EE688}"/>
                </a:ext>
              </a:extLst>
            </p:cNvPr>
            <p:cNvSpPr txBox="1"/>
            <p:nvPr/>
          </p:nvSpPr>
          <p:spPr>
            <a:xfrm>
              <a:off x="8165988" y="2316070"/>
              <a:ext cx="639170" cy="276999"/>
            </a:xfrm>
            <a:prstGeom prst="rect">
              <a:avLst/>
            </a:prstGeom>
            <a:solidFill>
              <a:srgbClr val="1C4D5A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4.4</a:t>
              </a:r>
            </a:p>
          </p:txBody>
        </p:sp>
        <p:sp>
          <p:nvSpPr>
            <p:cNvPr id="20" name="מחומש 143">
              <a:extLst>
                <a:ext uri="{FF2B5EF4-FFF2-40B4-BE49-F238E27FC236}">
                  <a16:creationId xmlns:a16="http://schemas.microsoft.com/office/drawing/2014/main" id="{123A68E0-E400-C145-8229-EB7F46DB229E}"/>
                </a:ext>
              </a:extLst>
            </p:cNvPr>
            <p:cNvSpPr/>
            <p:nvPr/>
          </p:nvSpPr>
          <p:spPr>
            <a:xfrm rot="10800000">
              <a:off x="8942461" y="2321242"/>
              <a:ext cx="824840" cy="288711"/>
            </a:xfrm>
            <a:prstGeom prst="homePlate">
              <a:avLst/>
            </a:prstGeom>
            <a:noFill/>
            <a:ln>
              <a:solidFill>
                <a:srgbClr val="1C4D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1" name="TextBox 144">
              <a:extLst>
                <a:ext uri="{FF2B5EF4-FFF2-40B4-BE49-F238E27FC236}">
                  <a16:creationId xmlns:a16="http://schemas.microsoft.com/office/drawing/2014/main" id="{93E82E9C-7F07-7E4E-A9E0-DB71BB8F0DA2}"/>
                </a:ext>
              </a:extLst>
            </p:cNvPr>
            <p:cNvSpPr txBox="1"/>
            <p:nvPr/>
          </p:nvSpPr>
          <p:spPr>
            <a:xfrm>
              <a:off x="9847904" y="2694185"/>
              <a:ext cx="2153745" cy="276999"/>
            </a:xfrm>
            <a:prstGeom prst="rect">
              <a:avLst/>
            </a:prstGeom>
            <a:solidFill>
              <a:srgbClr val="4F227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הכנסות נטו חברה ג'</a:t>
              </a:r>
            </a:p>
          </p:txBody>
        </p:sp>
        <p:sp>
          <p:nvSpPr>
            <p:cNvPr id="22" name="TextBox 145">
              <a:extLst>
                <a:ext uri="{FF2B5EF4-FFF2-40B4-BE49-F238E27FC236}">
                  <a16:creationId xmlns:a16="http://schemas.microsoft.com/office/drawing/2014/main" id="{794EA311-0C96-E045-84A0-332F9F3F715C}"/>
                </a:ext>
              </a:extLst>
            </p:cNvPr>
            <p:cNvSpPr txBox="1"/>
            <p:nvPr/>
          </p:nvSpPr>
          <p:spPr>
            <a:xfrm>
              <a:off x="9847904" y="3053502"/>
              <a:ext cx="2165399" cy="276999"/>
            </a:xfrm>
            <a:prstGeom prst="rect">
              <a:avLst/>
            </a:prstGeom>
            <a:solidFill>
              <a:srgbClr val="4F227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הכנסות נטו חבר ג'</a:t>
              </a:r>
            </a:p>
          </p:txBody>
        </p:sp>
        <p:sp>
          <p:nvSpPr>
            <p:cNvPr id="23" name="TextBox 146">
              <a:extLst>
                <a:ext uri="{FF2B5EF4-FFF2-40B4-BE49-F238E27FC236}">
                  <a16:creationId xmlns:a16="http://schemas.microsoft.com/office/drawing/2014/main" id="{AC2CE839-0593-294B-945A-C3A9D1A9E796}"/>
                </a:ext>
              </a:extLst>
            </p:cNvPr>
            <p:cNvSpPr txBox="1"/>
            <p:nvPr/>
          </p:nvSpPr>
          <p:spPr>
            <a:xfrm>
              <a:off x="8154440" y="2698846"/>
              <a:ext cx="967816" cy="276999"/>
            </a:xfrm>
            <a:prstGeom prst="rect">
              <a:avLst/>
            </a:prstGeom>
            <a:solidFill>
              <a:schemeClr val="bg1">
                <a:alpha val="50196"/>
              </a:schemeClr>
            </a:solidFill>
            <a:ln w="19050"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15,000 ₪</a:t>
              </a:r>
            </a:p>
          </p:txBody>
        </p:sp>
        <p:sp>
          <p:nvSpPr>
            <p:cNvPr id="24" name="TextBox 150">
              <a:extLst>
                <a:ext uri="{FF2B5EF4-FFF2-40B4-BE49-F238E27FC236}">
                  <a16:creationId xmlns:a16="http://schemas.microsoft.com/office/drawing/2014/main" id="{A1A60FB3-4BB2-494E-8AE8-929F75F348D9}"/>
                </a:ext>
              </a:extLst>
            </p:cNvPr>
            <p:cNvSpPr txBox="1"/>
            <p:nvPr/>
          </p:nvSpPr>
          <p:spPr>
            <a:xfrm>
              <a:off x="9847904" y="3419206"/>
              <a:ext cx="2165399" cy="276999"/>
            </a:xfrm>
            <a:prstGeom prst="rect">
              <a:avLst/>
            </a:prstGeom>
            <a:solidFill>
              <a:srgbClr val="4F227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הכנסה נטו של בית אב</a:t>
              </a:r>
              <a:r>
                <a:rPr lang="en-US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he-IL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ג'</a:t>
              </a:r>
            </a:p>
          </p:txBody>
        </p:sp>
        <p:sp>
          <p:nvSpPr>
            <p:cNvPr id="25" name="TextBox 151">
              <a:extLst>
                <a:ext uri="{FF2B5EF4-FFF2-40B4-BE49-F238E27FC236}">
                  <a16:creationId xmlns:a16="http://schemas.microsoft.com/office/drawing/2014/main" id="{6915EB78-F597-F943-8289-24639B261935}"/>
                </a:ext>
              </a:extLst>
            </p:cNvPr>
            <p:cNvSpPr txBox="1"/>
            <p:nvPr/>
          </p:nvSpPr>
          <p:spPr>
            <a:xfrm>
              <a:off x="8154440" y="3045102"/>
              <a:ext cx="967816" cy="2769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15,000 ₪</a:t>
              </a:r>
            </a:p>
          </p:txBody>
        </p:sp>
        <p:sp>
          <p:nvSpPr>
            <p:cNvPr id="26" name="TextBox 152">
              <a:extLst>
                <a:ext uri="{FF2B5EF4-FFF2-40B4-BE49-F238E27FC236}">
                  <a16:creationId xmlns:a16="http://schemas.microsoft.com/office/drawing/2014/main" id="{65ADCF2B-AABD-7640-BFAB-733ED19BB283}"/>
                </a:ext>
              </a:extLst>
            </p:cNvPr>
            <p:cNvSpPr txBox="1"/>
            <p:nvPr/>
          </p:nvSpPr>
          <p:spPr>
            <a:xfrm>
              <a:off x="8156436" y="3399409"/>
              <a:ext cx="967816" cy="2769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30,000 ₪</a:t>
              </a:r>
            </a:p>
          </p:txBody>
        </p:sp>
        <p:sp>
          <p:nvSpPr>
            <p:cNvPr id="28" name="TextBox 154">
              <a:extLst>
                <a:ext uri="{FF2B5EF4-FFF2-40B4-BE49-F238E27FC236}">
                  <a16:creationId xmlns:a16="http://schemas.microsoft.com/office/drawing/2014/main" id="{9A9A4367-B8A4-D74A-92D6-4EC8A689B67C}"/>
                </a:ext>
              </a:extLst>
            </p:cNvPr>
            <p:cNvSpPr txBox="1"/>
            <p:nvPr/>
          </p:nvSpPr>
          <p:spPr>
            <a:xfrm>
              <a:off x="8144475" y="3880527"/>
              <a:ext cx="967816" cy="2769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2,500 ₪</a:t>
              </a:r>
            </a:p>
          </p:txBody>
        </p:sp>
        <p:sp>
          <p:nvSpPr>
            <p:cNvPr id="31" name="TextBox 157">
              <a:extLst>
                <a:ext uri="{FF2B5EF4-FFF2-40B4-BE49-F238E27FC236}">
                  <a16:creationId xmlns:a16="http://schemas.microsoft.com/office/drawing/2014/main" id="{5F402944-204F-E54B-8DF6-31226AF7F6FE}"/>
                </a:ext>
              </a:extLst>
            </p:cNvPr>
            <p:cNvSpPr txBox="1"/>
            <p:nvPr/>
          </p:nvSpPr>
          <p:spPr>
            <a:xfrm>
              <a:off x="9847903" y="4505281"/>
              <a:ext cx="2165399" cy="276999"/>
            </a:xfrm>
            <a:prstGeom prst="rect">
              <a:avLst/>
            </a:prstGeom>
            <a:solidFill>
              <a:srgbClr val="4F227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הכנסה פנויה של בית אב</a:t>
              </a:r>
              <a:r>
                <a:rPr lang="en-US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he-IL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ג'</a:t>
              </a:r>
            </a:p>
          </p:txBody>
        </p:sp>
        <p:sp>
          <p:nvSpPr>
            <p:cNvPr id="32" name="TextBox 158">
              <a:extLst>
                <a:ext uri="{FF2B5EF4-FFF2-40B4-BE49-F238E27FC236}">
                  <a16:creationId xmlns:a16="http://schemas.microsoft.com/office/drawing/2014/main" id="{AE17D670-AB17-6A40-865A-AA271D8BF536}"/>
                </a:ext>
              </a:extLst>
            </p:cNvPr>
            <p:cNvSpPr txBox="1"/>
            <p:nvPr/>
          </p:nvSpPr>
          <p:spPr>
            <a:xfrm>
              <a:off x="8152990" y="4505280"/>
              <a:ext cx="967816" cy="2769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27,500 ₪</a:t>
              </a:r>
            </a:p>
          </p:txBody>
        </p:sp>
        <p:sp>
          <p:nvSpPr>
            <p:cNvPr id="33" name="TextBox 159">
              <a:extLst>
                <a:ext uri="{FF2B5EF4-FFF2-40B4-BE49-F238E27FC236}">
                  <a16:creationId xmlns:a16="http://schemas.microsoft.com/office/drawing/2014/main" id="{62CFE214-14E0-814B-B925-4C91EAD40581}"/>
                </a:ext>
              </a:extLst>
            </p:cNvPr>
            <p:cNvSpPr txBox="1"/>
            <p:nvPr/>
          </p:nvSpPr>
          <p:spPr>
            <a:xfrm>
              <a:off x="9847903" y="4869674"/>
              <a:ext cx="2165399" cy="27699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חלוקת הכנסה פנויה לתקן</a:t>
              </a:r>
            </a:p>
          </p:txBody>
        </p:sp>
        <p:sp>
          <p:nvSpPr>
            <p:cNvPr id="34" name="TextBox 160">
              <a:extLst>
                <a:ext uri="{FF2B5EF4-FFF2-40B4-BE49-F238E27FC236}">
                  <a16:creationId xmlns:a16="http://schemas.microsoft.com/office/drawing/2014/main" id="{C2260349-A99C-C84B-B330-4A89EED1B2FA}"/>
                </a:ext>
              </a:extLst>
            </p:cNvPr>
            <p:cNvSpPr txBox="1"/>
            <p:nvPr/>
          </p:nvSpPr>
          <p:spPr>
            <a:xfrm>
              <a:off x="9164797" y="4869674"/>
              <a:ext cx="639170" cy="276999"/>
            </a:xfrm>
            <a:prstGeom prst="rect">
              <a:avLst/>
            </a:prstGeom>
            <a:solidFill>
              <a:srgbClr val="1C4D5A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4.4</a:t>
              </a:r>
            </a:p>
          </p:txBody>
        </p:sp>
        <p:sp>
          <p:nvSpPr>
            <p:cNvPr id="35" name="TextBox 161">
              <a:extLst>
                <a:ext uri="{FF2B5EF4-FFF2-40B4-BE49-F238E27FC236}">
                  <a16:creationId xmlns:a16="http://schemas.microsoft.com/office/drawing/2014/main" id="{EE69188E-C5FE-E846-8030-78861EC743D8}"/>
                </a:ext>
              </a:extLst>
            </p:cNvPr>
            <p:cNvSpPr txBox="1"/>
            <p:nvPr/>
          </p:nvSpPr>
          <p:spPr>
            <a:xfrm>
              <a:off x="8148197" y="4869673"/>
              <a:ext cx="967816" cy="2769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6,250 ₪</a:t>
              </a:r>
            </a:p>
          </p:txBody>
        </p:sp>
        <p:sp>
          <p:nvSpPr>
            <p:cNvPr id="36" name="TextBox 163">
              <a:extLst>
                <a:ext uri="{FF2B5EF4-FFF2-40B4-BE49-F238E27FC236}">
                  <a16:creationId xmlns:a16="http://schemas.microsoft.com/office/drawing/2014/main" id="{C0CFF2F2-E8D2-0747-BC80-5D4240E04233}"/>
                </a:ext>
              </a:extLst>
            </p:cNvPr>
            <p:cNvSpPr txBox="1"/>
            <p:nvPr/>
          </p:nvSpPr>
          <p:spPr>
            <a:xfrm>
              <a:off x="11033833" y="5252840"/>
              <a:ext cx="967816" cy="2769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3,750 ₪</a:t>
              </a:r>
            </a:p>
          </p:txBody>
        </p:sp>
        <p:sp>
          <p:nvSpPr>
            <p:cNvPr id="37" name="TextBox 164">
              <a:extLst>
                <a:ext uri="{FF2B5EF4-FFF2-40B4-BE49-F238E27FC236}">
                  <a16:creationId xmlns:a16="http://schemas.microsoft.com/office/drawing/2014/main" id="{ADB71802-C73E-4A41-88DC-7D0A7C6B04D1}"/>
                </a:ext>
              </a:extLst>
            </p:cNvPr>
            <p:cNvSpPr txBox="1"/>
            <p:nvPr/>
          </p:nvSpPr>
          <p:spPr>
            <a:xfrm>
              <a:off x="9446456" y="5237519"/>
              <a:ext cx="1245279" cy="2769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3,750-4,000 ₪ </a:t>
              </a:r>
            </a:p>
          </p:txBody>
        </p:sp>
        <p:sp>
          <p:nvSpPr>
            <p:cNvPr id="38" name="TextBox 165">
              <a:extLst>
                <a:ext uri="{FF2B5EF4-FFF2-40B4-BE49-F238E27FC236}">
                  <a16:creationId xmlns:a16="http://schemas.microsoft.com/office/drawing/2014/main" id="{8C4DDCFB-F4EF-7741-A2C2-DD0C6B98B21A}"/>
                </a:ext>
              </a:extLst>
            </p:cNvPr>
            <p:cNvSpPr txBox="1"/>
            <p:nvPr/>
          </p:nvSpPr>
          <p:spPr>
            <a:xfrm>
              <a:off x="8144475" y="5243650"/>
              <a:ext cx="967816" cy="2769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4,000 ₪</a:t>
              </a:r>
            </a:p>
          </p:txBody>
        </p:sp>
        <p:sp>
          <p:nvSpPr>
            <p:cNvPr id="39" name="חץ ימינה 1">
              <a:extLst>
                <a:ext uri="{FF2B5EF4-FFF2-40B4-BE49-F238E27FC236}">
                  <a16:creationId xmlns:a16="http://schemas.microsoft.com/office/drawing/2014/main" id="{0B5DD3DE-6DC2-4340-9A02-AB11D1712FAC}"/>
                </a:ext>
              </a:extLst>
            </p:cNvPr>
            <p:cNvSpPr/>
            <p:nvPr/>
          </p:nvSpPr>
          <p:spPr>
            <a:xfrm rot="5400000">
              <a:off x="8508611" y="5557927"/>
              <a:ext cx="229903" cy="275967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0" name="TextBox 166">
              <a:extLst>
                <a:ext uri="{FF2B5EF4-FFF2-40B4-BE49-F238E27FC236}">
                  <a16:creationId xmlns:a16="http://schemas.microsoft.com/office/drawing/2014/main" id="{A39DBC1E-1C64-E949-9F87-581329F02B7E}"/>
                </a:ext>
              </a:extLst>
            </p:cNvPr>
            <p:cNvSpPr txBox="1"/>
            <p:nvPr/>
          </p:nvSpPr>
          <p:spPr>
            <a:xfrm>
              <a:off x="8136544" y="5857326"/>
              <a:ext cx="3865105" cy="27699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משפחה ג' חייבת בתשלום מס איזון</a:t>
              </a:r>
            </a:p>
          </p:txBody>
        </p:sp>
        <p:cxnSp>
          <p:nvCxnSpPr>
            <p:cNvPr id="41" name="מחבר מרפקי 61">
              <a:extLst>
                <a:ext uri="{FF2B5EF4-FFF2-40B4-BE49-F238E27FC236}">
                  <a16:creationId xmlns:a16="http://schemas.microsoft.com/office/drawing/2014/main" id="{0AAAB8A2-5E37-6848-B28E-D89A12FCD74D}"/>
                </a:ext>
              </a:extLst>
            </p:cNvPr>
            <p:cNvCxnSpPr>
              <a:stCxn id="19" idx="2"/>
              <a:endCxn id="34" idx="0"/>
            </p:cNvCxnSpPr>
            <p:nvPr/>
          </p:nvCxnSpPr>
          <p:spPr>
            <a:xfrm rot="16200000" flipH="1">
              <a:off x="7846675" y="3231966"/>
              <a:ext cx="2276605" cy="998809"/>
            </a:xfrm>
            <a:prstGeom prst="bentConnector3">
              <a:avLst>
                <a:gd name="adj1" fmla="val 2663"/>
              </a:avLst>
            </a:prstGeom>
            <a:ln w="19050">
              <a:solidFill>
                <a:srgbClr val="1C4D5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62">
              <a:extLst>
                <a:ext uri="{FF2B5EF4-FFF2-40B4-BE49-F238E27FC236}">
                  <a16:creationId xmlns:a16="http://schemas.microsoft.com/office/drawing/2014/main" id="{159305ED-3F78-7040-AA42-B928194E1C08}"/>
                </a:ext>
              </a:extLst>
            </p:cNvPr>
            <p:cNvSpPr txBox="1"/>
            <p:nvPr/>
          </p:nvSpPr>
          <p:spPr>
            <a:xfrm>
              <a:off x="9849055" y="1934062"/>
              <a:ext cx="2165399" cy="276999"/>
            </a:xfrm>
            <a:prstGeom prst="rect">
              <a:avLst/>
            </a:prstGeom>
            <a:solidFill>
              <a:srgbClr val="A2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ילד שלישי</a:t>
              </a:r>
            </a:p>
          </p:txBody>
        </p:sp>
        <p:sp>
          <p:nvSpPr>
            <p:cNvPr id="43" name="TextBox 63">
              <a:extLst>
                <a:ext uri="{FF2B5EF4-FFF2-40B4-BE49-F238E27FC236}">
                  <a16:creationId xmlns:a16="http://schemas.microsoft.com/office/drawing/2014/main" id="{07D92039-33EC-4C49-A77E-8384ABEA242D}"/>
                </a:ext>
              </a:extLst>
            </p:cNvPr>
            <p:cNvSpPr txBox="1"/>
            <p:nvPr/>
          </p:nvSpPr>
          <p:spPr>
            <a:xfrm>
              <a:off x="8155485" y="1936179"/>
              <a:ext cx="639170" cy="276999"/>
            </a:xfrm>
            <a:prstGeom prst="rect">
              <a:avLst/>
            </a:prstGeom>
            <a:solidFill>
              <a:srgbClr val="1C4D5A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0.7</a:t>
              </a:r>
            </a:p>
          </p:txBody>
        </p:sp>
        <p:sp>
          <p:nvSpPr>
            <p:cNvPr id="44" name="מחומש 64">
              <a:extLst>
                <a:ext uri="{FF2B5EF4-FFF2-40B4-BE49-F238E27FC236}">
                  <a16:creationId xmlns:a16="http://schemas.microsoft.com/office/drawing/2014/main" id="{81232F49-78E9-CA45-8976-3BE6DAF3455D}"/>
                </a:ext>
              </a:extLst>
            </p:cNvPr>
            <p:cNvSpPr/>
            <p:nvPr/>
          </p:nvSpPr>
          <p:spPr>
            <a:xfrm rot="10800000">
              <a:off x="8931958" y="1941351"/>
              <a:ext cx="824840" cy="288711"/>
            </a:xfrm>
            <a:prstGeom prst="homePlate">
              <a:avLst/>
            </a:prstGeom>
            <a:noFill/>
            <a:ln>
              <a:solidFill>
                <a:srgbClr val="A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07B6072C-84DA-C64F-8F3A-E94601D70EC6}"/>
              </a:ext>
            </a:extLst>
          </p:cNvPr>
          <p:cNvGrpSpPr/>
          <p:nvPr/>
        </p:nvGrpSpPr>
        <p:grpSpPr>
          <a:xfrm>
            <a:off x="657084" y="337421"/>
            <a:ext cx="6273338" cy="6252431"/>
            <a:chOff x="274320" y="40118"/>
            <a:chExt cx="6203091" cy="6806429"/>
          </a:xfrm>
        </p:grpSpPr>
        <p:sp>
          <p:nvSpPr>
            <p:cNvPr id="46" name="TextBox 84">
              <a:extLst>
                <a:ext uri="{FF2B5EF4-FFF2-40B4-BE49-F238E27FC236}">
                  <a16:creationId xmlns:a16="http://schemas.microsoft.com/office/drawing/2014/main" id="{23DA137C-B0AB-F84D-8865-E00069D139AD}"/>
                </a:ext>
              </a:extLst>
            </p:cNvPr>
            <p:cNvSpPr txBox="1"/>
            <p:nvPr/>
          </p:nvSpPr>
          <p:spPr>
            <a:xfrm>
              <a:off x="388466" y="40118"/>
              <a:ext cx="6072230" cy="276999"/>
            </a:xfrm>
            <a:prstGeom prst="rect">
              <a:avLst/>
            </a:prstGeom>
            <a:solidFill>
              <a:srgbClr val="1C4D5A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טבלת חישוב מס איזון</a:t>
              </a:r>
            </a:p>
          </p:txBody>
        </p:sp>
        <p:sp>
          <p:nvSpPr>
            <p:cNvPr id="47" name="TextBox 85">
              <a:extLst>
                <a:ext uri="{FF2B5EF4-FFF2-40B4-BE49-F238E27FC236}">
                  <a16:creationId xmlns:a16="http://schemas.microsoft.com/office/drawing/2014/main" id="{0CFFE940-A8BB-B14C-B348-F42EE2E2FF1A}"/>
                </a:ext>
              </a:extLst>
            </p:cNvPr>
            <p:cNvSpPr txBox="1"/>
            <p:nvPr/>
          </p:nvSpPr>
          <p:spPr>
            <a:xfrm>
              <a:off x="5174673" y="419650"/>
              <a:ext cx="1294943" cy="246221"/>
            </a:xfrm>
            <a:prstGeom prst="rect">
              <a:avLst/>
            </a:prstGeom>
            <a:solidFill>
              <a:srgbClr val="4F227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0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הכנסה פנויה לתקן</a:t>
              </a:r>
            </a:p>
          </p:txBody>
        </p:sp>
        <p:sp>
          <p:nvSpPr>
            <p:cNvPr id="48" name="TextBox 102">
              <a:extLst>
                <a:ext uri="{FF2B5EF4-FFF2-40B4-BE49-F238E27FC236}">
                  <a16:creationId xmlns:a16="http://schemas.microsoft.com/office/drawing/2014/main" id="{5A97E2BA-1107-3440-8998-B4985A15CE97}"/>
                </a:ext>
              </a:extLst>
            </p:cNvPr>
            <p:cNvSpPr txBox="1"/>
            <p:nvPr/>
          </p:nvSpPr>
          <p:spPr>
            <a:xfrm>
              <a:off x="5951678" y="756419"/>
              <a:ext cx="517933" cy="27699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</a:p>
          </p:txBody>
        </p:sp>
        <p:sp>
          <p:nvSpPr>
            <p:cNvPr id="49" name="TextBox 68">
              <a:extLst>
                <a:ext uri="{FF2B5EF4-FFF2-40B4-BE49-F238E27FC236}">
                  <a16:creationId xmlns:a16="http://schemas.microsoft.com/office/drawing/2014/main" id="{485DBC68-2491-564E-BCFF-5B9CE7829C16}"/>
                </a:ext>
              </a:extLst>
            </p:cNvPr>
            <p:cNvSpPr txBox="1"/>
            <p:nvPr/>
          </p:nvSpPr>
          <p:spPr>
            <a:xfrm>
              <a:off x="5951678" y="1102464"/>
              <a:ext cx="517934" cy="24622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0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4,001</a:t>
              </a:r>
            </a:p>
          </p:txBody>
        </p:sp>
        <p:sp>
          <p:nvSpPr>
            <p:cNvPr id="50" name="TextBox 71">
              <a:extLst>
                <a:ext uri="{FF2B5EF4-FFF2-40B4-BE49-F238E27FC236}">
                  <a16:creationId xmlns:a16="http://schemas.microsoft.com/office/drawing/2014/main" id="{0578799F-2EF9-354E-8967-76037268F7D8}"/>
                </a:ext>
              </a:extLst>
            </p:cNvPr>
            <p:cNvSpPr txBox="1"/>
            <p:nvPr/>
          </p:nvSpPr>
          <p:spPr>
            <a:xfrm>
              <a:off x="5951678" y="1448296"/>
              <a:ext cx="517934" cy="24622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0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4,251</a:t>
              </a:r>
            </a:p>
          </p:txBody>
        </p:sp>
        <p:sp>
          <p:nvSpPr>
            <p:cNvPr id="51" name="TextBox 75">
              <a:extLst>
                <a:ext uri="{FF2B5EF4-FFF2-40B4-BE49-F238E27FC236}">
                  <a16:creationId xmlns:a16="http://schemas.microsoft.com/office/drawing/2014/main" id="{50E70414-59BF-3E41-BAD5-8EEEC1455B33}"/>
                </a:ext>
              </a:extLst>
            </p:cNvPr>
            <p:cNvSpPr txBox="1"/>
            <p:nvPr/>
          </p:nvSpPr>
          <p:spPr>
            <a:xfrm>
              <a:off x="5951678" y="1785292"/>
              <a:ext cx="517934" cy="24622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0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4,01</a:t>
              </a:r>
            </a:p>
          </p:txBody>
        </p:sp>
        <p:sp>
          <p:nvSpPr>
            <p:cNvPr id="52" name="TextBox 79">
              <a:extLst>
                <a:ext uri="{FF2B5EF4-FFF2-40B4-BE49-F238E27FC236}">
                  <a16:creationId xmlns:a16="http://schemas.microsoft.com/office/drawing/2014/main" id="{B6E2FA64-70B4-DF4B-9835-241974A5CA69}"/>
                </a:ext>
              </a:extLst>
            </p:cNvPr>
            <p:cNvSpPr txBox="1"/>
            <p:nvPr/>
          </p:nvSpPr>
          <p:spPr>
            <a:xfrm>
              <a:off x="5951678" y="2133539"/>
              <a:ext cx="517934" cy="24622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0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4,751</a:t>
              </a:r>
            </a:p>
          </p:txBody>
        </p:sp>
        <p:sp>
          <p:nvSpPr>
            <p:cNvPr id="53" name="TextBox 87">
              <a:extLst>
                <a:ext uri="{FF2B5EF4-FFF2-40B4-BE49-F238E27FC236}">
                  <a16:creationId xmlns:a16="http://schemas.microsoft.com/office/drawing/2014/main" id="{CB709DDF-CFE2-7D4B-833D-A282FEFE488C}"/>
                </a:ext>
              </a:extLst>
            </p:cNvPr>
            <p:cNvSpPr txBox="1"/>
            <p:nvPr/>
          </p:nvSpPr>
          <p:spPr>
            <a:xfrm>
              <a:off x="5951678" y="2479655"/>
              <a:ext cx="517934" cy="24622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0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5,001</a:t>
              </a:r>
            </a:p>
          </p:txBody>
        </p:sp>
        <p:sp>
          <p:nvSpPr>
            <p:cNvPr id="54" name="TextBox 193">
              <a:extLst>
                <a:ext uri="{FF2B5EF4-FFF2-40B4-BE49-F238E27FC236}">
                  <a16:creationId xmlns:a16="http://schemas.microsoft.com/office/drawing/2014/main" id="{8CDE1714-1F98-1D46-83A1-94D3A5F040ED}"/>
                </a:ext>
              </a:extLst>
            </p:cNvPr>
            <p:cNvSpPr txBox="1"/>
            <p:nvPr/>
          </p:nvSpPr>
          <p:spPr>
            <a:xfrm>
              <a:off x="1140188" y="5163790"/>
              <a:ext cx="569740" cy="2769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5,000</a:t>
              </a:r>
            </a:p>
          </p:txBody>
        </p:sp>
        <p:grpSp>
          <p:nvGrpSpPr>
            <p:cNvPr id="55" name="קבוצה 158">
              <a:extLst>
                <a:ext uri="{FF2B5EF4-FFF2-40B4-BE49-F238E27FC236}">
                  <a16:creationId xmlns:a16="http://schemas.microsoft.com/office/drawing/2014/main" id="{0BFA2DDB-73AF-9649-B73D-190D16922EFF}"/>
                </a:ext>
              </a:extLst>
            </p:cNvPr>
            <p:cNvGrpSpPr/>
            <p:nvPr/>
          </p:nvGrpSpPr>
          <p:grpSpPr>
            <a:xfrm>
              <a:off x="5179863" y="756419"/>
              <a:ext cx="521067" cy="2000436"/>
              <a:chOff x="4959027" y="2588034"/>
              <a:chExt cx="576000" cy="2000436"/>
            </a:xfrm>
          </p:grpSpPr>
          <p:sp>
            <p:nvSpPr>
              <p:cNvPr id="135" name="TextBox 65">
                <a:extLst>
                  <a:ext uri="{FF2B5EF4-FFF2-40B4-BE49-F238E27FC236}">
                    <a16:creationId xmlns:a16="http://schemas.microsoft.com/office/drawing/2014/main" id="{AFB0BD4C-8D52-A645-8AED-C107CFB1669D}"/>
                  </a:ext>
                </a:extLst>
              </p:cNvPr>
              <p:cNvSpPr txBox="1"/>
              <p:nvPr/>
            </p:nvSpPr>
            <p:spPr>
              <a:xfrm>
                <a:off x="4959027" y="2588034"/>
                <a:ext cx="576000" cy="24622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he-IL" sz="10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4,000</a:t>
                </a:r>
              </a:p>
            </p:txBody>
          </p:sp>
          <p:sp>
            <p:nvSpPr>
              <p:cNvPr id="136" name="TextBox 69">
                <a:extLst>
                  <a:ext uri="{FF2B5EF4-FFF2-40B4-BE49-F238E27FC236}">
                    <a16:creationId xmlns:a16="http://schemas.microsoft.com/office/drawing/2014/main" id="{4D1A31E9-5040-7E48-9762-A0BCB31F334B}"/>
                  </a:ext>
                </a:extLst>
              </p:cNvPr>
              <p:cNvSpPr txBox="1"/>
              <p:nvPr/>
            </p:nvSpPr>
            <p:spPr>
              <a:xfrm>
                <a:off x="4959027" y="2934079"/>
                <a:ext cx="576000" cy="24622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he-IL" sz="10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4,250</a:t>
                </a:r>
              </a:p>
            </p:txBody>
          </p:sp>
          <p:sp>
            <p:nvSpPr>
              <p:cNvPr id="137" name="TextBox 72">
                <a:extLst>
                  <a:ext uri="{FF2B5EF4-FFF2-40B4-BE49-F238E27FC236}">
                    <a16:creationId xmlns:a16="http://schemas.microsoft.com/office/drawing/2014/main" id="{4E1BD809-BEC9-0149-A48C-0351DCE39539}"/>
                  </a:ext>
                </a:extLst>
              </p:cNvPr>
              <p:cNvSpPr txBox="1"/>
              <p:nvPr/>
            </p:nvSpPr>
            <p:spPr>
              <a:xfrm>
                <a:off x="4959027" y="3279911"/>
                <a:ext cx="576000" cy="24622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he-IL" sz="10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4,500</a:t>
                </a:r>
              </a:p>
            </p:txBody>
          </p:sp>
          <p:sp>
            <p:nvSpPr>
              <p:cNvPr id="138" name="TextBox 76">
                <a:extLst>
                  <a:ext uri="{FF2B5EF4-FFF2-40B4-BE49-F238E27FC236}">
                    <a16:creationId xmlns:a16="http://schemas.microsoft.com/office/drawing/2014/main" id="{AAA44A5E-653A-0F4C-AE30-F06E15668B96}"/>
                  </a:ext>
                </a:extLst>
              </p:cNvPr>
              <p:cNvSpPr txBox="1"/>
              <p:nvPr/>
            </p:nvSpPr>
            <p:spPr>
              <a:xfrm>
                <a:off x="4959027" y="3616907"/>
                <a:ext cx="576000" cy="24622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he-IL" sz="10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4,750</a:t>
                </a:r>
              </a:p>
            </p:txBody>
          </p:sp>
          <p:sp>
            <p:nvSpPr>
              <p:cNvPr id="139" name="TextBox 80">
                <a:extLst>
                  <a:ext uri="{FF2B5EF4-FFF2-40B4-BE49-F238E27FC236}">
                    <a16:creationId xmlns:a16="http://schemas.microsoft.com/office/drawing/2014/main" id="{C456A4D9-1A87-4D4D-8578-66D56BBE6659}"/>
                  </a:ext>
                </a:extLst>
              </p:cNvPr>
              <p:cNvSpPr txBox="1"/>
              <p:nvPr/>
            </p:nvSpPr>
            <p:spPr>
              <a:xfrm>
                <a:off x="4959027" y="3965154"/>
                <a:ext cx="576000" cy="24622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he-IL" sz="10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5,000</a:t>
                </a:r>
              </a:p>
            </p:txBody>
          </p:sp>
          <p:sp>
            <p:nvSpPr>
              <p:cNvPr id="140" name="TextBox 101">
                <a:extLst>
                  <a:ext uri="{FF2B5EF4-FFF2-40B4-BE49-F238E27FC236}">
                    <a16:creationId xmlns:a16="http://schemas.microsoft.com/office/drawing/2014/main" id="{63A666B0-D6C2-D149-A0B9-75BE5D3B8F05}"/>
                  </a:ext>
                </a:extLst>
              </p:cNvPr>
              <p:cNvSpPr txBox="1"/>
              <p:nvPr/>
            </p:nvSpPr>
            <p:spPr>
              <a:xfrm>
                <a:off x="4959027" y="4311270"/>
                <a:ext cx="576000" cy="2772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he-IL" sz="9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ומעלה</a:t>
                </a:r>
              </a:p>
            </p:txBody>
          </p:sp>
        </p:grpSp>
        <p:grpSp>
          <p:nvGrpSpPr>
            <p:cNvPr id="56" name="קבוצה 165">
              <a:extLst>
                <a:ext uri="{FF2B5EF4-FFF2-40B4-BE49-F238E27FC236}">
                  <a16:creationId xmlns:a16="http://schemas.microsoft.com/office/drawing/2014/main" id="{354DCF97-3C4D-1A43-A2E5-FE033ABFD958}"/>
                </a:ext>
              </a:extLst>
            </p:cNvPr>
            <p:cNvGrpSpPr/>
            <p:nvPr/>
          </p:nvGrpSpPr>
          <p:grpSpPr>
            <a:xfrm>
              <a:off x="5740976" y="756419"/>
              <a:ext cx="175381" cy="2011948"/>
              <a:chOff x="5578114" y="2584173"/>
              <a:chExt cx="272416" cy="2011948"/>
            </a:xfrm>
          </p:grpSpPr>
          <p:sp>
            <p:nvSpPr>
              <p:cNvPr id="129" name="מחומש 107">
                <a:extLst>
                  <a:ext uri="{FF2B5EF4-FFF2-40B4-BE49-F238E27FC236}">
                    <a16:creationId xmlns:a16="http://schemas.microsoft.com/office/drawing/2014/main" id="{BC8FF60B-8F86-2F4E-B34F-41788F90D91D}"/>
                  </a:ext>
                </a:extLst>
              </p:cNvPr>
              <p:cNvSpPr/>
              <p:nvPr/>
            </p:nvSpPr>
            <p:spPr>
              <a:xfrm rot="10800000">
                <a:off x="5578114" y="2584173"/>
                <a:ext cx="272416" cy="288711"/>
              </a:xfrm>
              <a:prstGeom prst="homePlat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30" name="מחומש 108">
                <a:extLst>
                  <a:ext uri="{FF2B5EF4-FFF2-40B4-BE49-F238E27FC236}">
                    <a16:creationId xmlns:a16="http://schemas.microsoft.com/office/drawing/2014/main" id="{7839E345-E3D4-374B-B54C-2DAA7E13751F}"/>
                  </a:ext>
                </a:extLst>
              </p:cNvPr>
              <p:cNvSpPr/>
              <p:nvPr/>
            </p:nvSpPr>
            <p:spPr>
              <a:xfrm rot="10800000">
                <a:off x="5578114" y="2930218"/>
                <a:ext cx="272416" cy="288711"/>
              </a:xfrm>
              <a:prstGeom prst="homePlat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31" name="מחומש 109">
                <a:extLst>
                  <a:ext uri="{FF2B5EF4-FFF2-40B4-BE49-F238E27FC236}">
                    <a16:creationId xmlns:a16="http://schemas.microsoft.com/office/drawing/2014/main" id="{E44D395B-12DC-1643-955F-6C8835A9BC1A}"/>
                  </a:ext>
                </a:extLst>
              </p:cNvPr>
              <p:cNvSpPr/>
              <p:nvPr/>
            </p:nvSpPr>
            <p:spPr>
              <a:xfrm rot="10800000">
                <a:off x="5578114" y="3276050"/>
                <a:ext cx="272416" cy="288711"/>
              </a:xfrm>
              <a:prstGeom prst="homePlat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32" name="מחומש 112">
                <a:extLst>
                  <a:ext uri="{FF2B5EF4-FFF2-40B4-BE49-F238E27FC236}">
                    <a16:creationId xmlns:a16="http://schemas.microsoft.com/office/drawing/2014/main" id="{03B2784E-FA80-C748-B745-7F31E6FD2F13}"/>
                  </a:ext>
                </a:extLst>
              </p:cNvPr>
              <p:cNvSpPr/>
              <p:nvPr/>
            </p:nvSpPr>
            <p:spPr>
              <a:xfrm rot="10800000">
                <a:off x="5578114" y="3613046"/>
                <a:ext cx="272416" cy="288711"/>
              </a:xfrm>
              <a:prstGeom prst="homePlat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33" name="מחומש 113">
                <a:extLst>
                  <a:ext uri="{FF2B5EF4-FFF2-40B4-BE49-F238E27FC236}">
                    <a16:creationId xmlns:a16="http://schemas.microsoft.com/office/drawing/2014/main" id="{A30A9447-A24C-064A-9F42-8BFE2C0A4709}"/>
                  </a:ext>
                </a:extLst>
              </p:cNvPr>
              <p:cNvSpPr/>
              <p:nvPr/>
            </p:nvSpPr>
            <p:spPr>
              <a:xfrm rot="10800000">
                <a:off x="5578114" y="3961294"/>
                <a:ext cx="272416" cy="288711"/>
              </a:xfrm>
              <a:prstGeom prst="homePlat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34" name="מחומש 114">
                <a:extLst>
                  <a:ext uri="{FF2B5EF4-FFF2-40B4-BE49-F238E27FC236}">
                    <a16:creationId xmlns:a16="http://schemas.microsoft.com/office/drawing/2014/main" id="{BF251953-81B1-5E47-A904-59DF45D044DA}"/>
                  </a:ext>
                </a:extLst>
              </p:cNvPr>
              <p:cNvSpPr/>
              <p:nvPr/>
            </p:nvSpPr>
            <p:spPr>
              <a:xfrm rot="10800000">
                <a:off x="5578114" y="4307410"/>
                <a:ext cx="272416" cy="288711"/>
              </a:xfrm>
              <a:prstGeom prst="homePlat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sp>
          <p:nvSpPr>
            <p:cNvPr id="57" name="TextBox 119">
              <a:extLst>
                <a:ext uri="{FF2B5EF4-FFF2-40B4-BE49-F238E27FC236}">
                  <a16:creationId xmlns:a16="http://schemas.microsoft.com/office/drawing/2014/main" id="{996C6828-18D1-0346-B397-E3837B9EA0E1}"/>
                </a:ext>
              </a:extLst>
            </p:cNvPr>
            <p:cNvSpPr txBox="1"/>
            <p:nvPr/>
          </p:nvSpPr>
          <p:spPr>
            <a:xfrm>
              <a:off x="4058026" y="420876"/>
              <a:ext cx="999827" cy="246221"/>
            </a:xfrm>
            <a:prstGeom prst="rect">
              <a:avLst/>
            </a:prstGeom>
            <a:solidFill>
              <a:srgbClr val="4F227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0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גובה המדרגה</a:t>
              </a:r>
            </a:p>
          </p:txBody>
        </p:sp>
        <p:grpSp>
          <p:nvGrpSpPr>
            <p:cNvPr id="58" name="קבוצה 173">
              <a:extLst>
                <a:ext uri="{FF2B5EF4-FFF2-40B4-BE49-F238E27FC236}">
                  <a16:creationId xmlns:a16="http://schemas.microsoft.com/office/drawing/2014/main" id="{E0D32158-68E1-2141-97BC-2A9F01024833}"/>
                </a:ext>
              </a:extLst>
            </p:cNvPr>
            <p:cNvGrpSpPr/>
            <p:nvPr/>
          </p:nvGrpSpPr>
          <p:grpSpPr>
            <a:xfrm>
              <a:off x="4060853" y="756418"/>
              <a:ext cx="997000" cy="2000235"/>
              <a:chOff x="2960776" y="2904127"/>
              <a:chExt cx="665947" cy="2000235"/>
            </a:xfrm>
          </p:grpSpPr>
          <p:sp>
            <p:nvSpPr>
              <p:cNvPr id="123" name="TextBox 120">
                <a:extLst>
                  <a:ext uri="{FF2B5EF4-FFF2-40B4-BE49-F238E27FC236}">
                    <a16:creationId xmlns:a16="http://schemas.microsoft.com/office/drawing/2014/main" id="{0E1AF571-95A2-8B4A-BA13-D2950D498DFF}"/>
                  </a:ext>
                </a:extLst>
              </p:cNvPr>
              <p:cNvSpPr txBox="1"/>
              <p:nvPr/>
            </p:nvSpPr>
            <p:spPr>
              <a:xfrm>
                <a:off x="2960776" y="2904127"/>
                <a:ext cx="665947" cy="27699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he-IL" sz="12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4,000 ₪</a:t>
                </a:r>
              </a:p>
            </p:txBody>
          </p:sp>
          <p:sp>
            <p:nvSpPr>
              <p:cNvPr id="124" name="TextBox 121">
                <a:extLst>
                  <a:ext uri="{FF2B5EF4-FFF2-40B4-BE49-F238E27FC236}">
                    <a16:creationId xmlns:a16="http://schemas.microsoft.com/office/drawing/2014/main" id="{67FD5EFD-CEEE-894A-9832-1FE85EA7F0B6}"/>
                  </a:ext>
                </a:extLst>
              </p:cNvPr>
              <p:cNvSpPr txBox="1"/>
              <p:nvPr/>
            </p:nvSpPr>
            <p:spPr>
              <a:xfrm>
                <a:off x="2960776" y="3250172"/>
                <a:ext cx="665947" cy="27699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he-IL" sz="12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250 ₪</a:t>
                </a:r>
              </a:p>
            </p:txBody>
          </p:sp>
          <p:sp>
            <p:nvSpPr>
              <p:cNvPr id="125" name="TextBox 122">
                <a:extLst>
                  <a:ext uri="{FF2B5EF4-FFF2-40B4-BE49-F238E27FC236}">
                    <a16:creationId xmlns:a16="http://schemas.microsoft.com/office/drawing/2014/main" id="{5A0E7763-97ED-FB4F-ACAF-9581C6637406}"/>
                  </a:ext>
                </a:extLst>
              </p:cNvPr>
              <p:cNvSpPr txBox="1"/>
              <p:nvPr/>
            </p:nvSpPr>
            <p:spPr>
              <a:xfrm>
                <a:off x="2960776" y="3596004"/>
                <a:ext cx="665947" cy="27699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he-IL" sz="12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250 ₪</a:t>
                </a:r>
              </a:p>
            </p:txBody>
          </p:sp>
          <p:sp>
            <p:nvSpPr>
              <p:cNvPr id="126" name="TextBox 123">
                <a:extLst>
                  <a:ext uri="{FF2B5EF4-FFF2-40B4-BE49-F238E27FC236}">
                    <a16:creationId xmlns:a16="http://schemas.microsoft.com/office/drawing/2014/main" id="{FCEEDB65-4B8D-664E-BB4B-5D42484BFECE}"/>
                  </a:ext>
                </a:extLst>
              </p:cNvPr>
              <p:cNvSpPr txBox="1"/>
              <p:nvPr/>
            </p:nvSpPr>
            <p:spPr>
              <a:xfrm>
                <a:off x="2960776" y="3933000"/>
                <a:ext cx="665947" cy="27699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he-IL" sz="12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250 ₪</a:t>
                </a:r>
              </a:p>
            </p:txBody>
          </p:sp>
          <p:sp>
            <p:nvSpPr>
              <p:cNvPr id="127" name="TextBox 124">
                <a:extLst>
                  <a:ext uri="{FF2B5EF4-FFF2-40B4-BE49-F238E27FC236}">
                    <a16:creationId xmlns:a16="http://schemas.microsoft.com/office/drawing/2014/main" id="{92A99506-7189-9946-BA57-E53F6E6654A4}"/>
                  </a:ext>
                </a:extLst>
              </p:cNvPr>
              <p:cNvSpPr txBox="1"/>
              <p:nvPr/>
            </p:nvSpPr>
            <p:spPr>
              <a:xfrm>
                <a:off x="2960776" y="4281247"/>
                <a:ext cx="665947" cy="27699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he-IL" sz="12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250 ₪</a:t>
                </a:r>
              </a:p>
            </p:txBody>
          </p:sp>
          <p:sp>
            <p:nvSpPr>
              <p:cNvPr id="128" name="TextBox 125">
                <a:extLst>
                  <a:ext uri="{FF2B5EF4-FFF2-40B4-BE49-F238E27FC236}">
                    <a16:creationId xmlns:a16="http://schemas.microsoft.com/office/drawing/2014/main" id="{8C3C79A8-8C81-1B41-9BF8-71D50904C3A9}"/>
                  </a:ext>
                </a:extLst>
              </p:cNvPr>
              <p:cNvSpPr txBox="1"/>
              <p:nvPr/>
            </p:nvSpPr>
            <p:spPr>
              <a:xfrm>
                <a:off x="2960776" y="4627363"/>
                <a:ext cx="665947" cy="27699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he-IL" sz="12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250 ₪</a:t>
                </a:r>
              </a:p>
            </p:txBody>
          </p:sp>
        </p:grpSp>
        <p:sp>
          <p:nvSpPr>
            <p:cNvPr id="59" name="TextBox 126">
              <a:extLst>
                <a:ext uri="{FF2B5EF4-FFF2-40B4-BE49-F238E27FC236}">
                  <a16:creationId xmlns:a16="http://schemas.microsoft.com/office/drawing/2014/main" id="{AEF13BCD-4FF3-5E41-9E5B-C057DE194398}"/>
                </a:ext>
              </a:extLst>
            </p:cNvPr>
            <p:cNvSpPr txBox="1"/>
            <p:nvPr/>
          </p:nvSpPr>
          <p:spPr>
            <a:xfrm>
              <a:off x="2927699" y="420876"/>
              <a:ext cx="1083570" cy="246221"/>
            </a:xfrm>
            <a:prstGeom prst="rect">
              <a:avLst/>
            </a:prstGeom>
            <a:solidFill>
              <a:srgbClr val="4F227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0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מדרגת מס ב%</a:t>
              </a:r>
            </a:p>
          </p:txBody>
        </p:sp>
        <p:grpSp>
          <p:nvGrpSpPr>
            <p:cNvPr id="60" name="קבוצה 181">
              <a:extLst>
                <a:ext uri="{FF2B5EF4-FFF2-40B4-BE49-F238E27FC236}">
                  <a16:creationId xmlns:a16="http://schemas.microsoft.com/office/drawing/2014/main" id="{4CA962D5-E58D-B342-A63D-B624DCBC0069}"/>
                </a:ext>
              </a:extLst>
            </p:cNvPr>
            <p:cNvGrpSpPr/>
            <p:nvPr/>
          </p:nvGrpSpPr>
          <p:grpSpPr>
            <a:xfrm>
              <a:off x="2929727" y="756418"/>
              <a:ext cx="1081542" cy="2000235"/>
              <a:chOff x="2446567" y="2904127"/>
              <a:chExt cx="423057" cy="2000235"/>
            </a:xfrm>
          </p:grpSpPr>
          <p:sp>
            <p:nvSpPr>
              <p:cNvPr id="117" name="TextBox 127">
                <a:extLst>
                  <a:ext uri="{FF2B5EF4-FFF2-40B4-BE49-F238E27FC236}">
                    <a16:creationId xmlns:a16="http://schemas.microsoft.com/office/drawing/2014/main" id="{36D92BF5-CF06-4B4D-A527-289433D00EB7}"/>
                  </a:ext>
                </a:extLst>
              </p:cNvPr>
              <p:cNvSpPr txBox="1"/>
              <p:nvPr/>
            </p:nvSpPr>
            <p:spPr>
              <a:xfrm>
                <a:off x="2446567" y="2904127"/>
                <a:ext cx="423057" cy="2769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he-IL" sz="12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0%</a:t>
                </a:r>
              </a:p>
            </p:txBody>
          </p:sp>
          <p:sp>
            <p:nvSpPr>
              <p:cNvPr id="118" name="TextBox 128">
                <a:extLst>
                  <a:ext uri="{FF2B5EF4-FFF2-40B4-BE49-F238E27FC236}">
                    <a16:creationId xmlns:a16="http://schemas.microsoft.com/office/drawing/2014/main" id="{1F643C98-70F7-C942-8A33-A101C9EB9678}"/>
                  </a:ext>
                </a:extLst>
              </p:cNvPr>
              <p:cNvSpPr txBox="1"/>
              <p:nvPr/>
            </p:nvSpPr>
            <p:spPr>
              <a:xfrm>
                <a:off x="2446567" y="3250172"/>
                <a:ext cx="423057" cy="2769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he-IL" sz="12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15%</a:t>
                </a:r>
              </a:p>
            </p:txBody>
          </p:sp>
          <p:sp>
            <p:nvSpPr>
              <p:cNvPr id="119" name="TextBox 129">
                <a:extLst>
                  <a:ext uri="{FF2B5EF4-FFF2-40B4-BE49-F238E27FC236}">
                    <a16:creationId xmlns:a16="http://schemas.microsoft.com/office/drawing/2014/main" id="{242BD7C0-A0D3-3441-8432-4C3743FE408A}"/>
                  </a:ext>
                </a:extLst>
              </p:cNvPr>
              <p:cNvSpPr txBox="1"/>
              <p:nvPr/>
            </p:nvSpPr>
            <p:spPr>
              <a:xfrm>
                <a:off x="2446567" y="3596004"/>
                <a:ext cx="423057" cy="2769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he-IL" sz="12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25%</a:t>
                </a:r>
              </a:p>
            </p:txBody>
          </p:sp>
          <p:sp>
            <p:nvSpPr>
              <p:cNvPr id="120" name="TextBox 130">
                <a:extLst>
                  <a:ext uri="{FF2B5EF4-FFF2-40B4-BE49-F238E27FC236}">
                    <a16:creationId xmlns:a16="http://schemas.microsoft.com/office/drawing/2014/main" id="{7BFC42BF-F951-FA43-AC69-783746FD0C59}"/>
                  </a:ext>
                </a:extLst>
              </p:cNvPr>
              <p:cNvSpPr txBox="1"/>
              <p:nvPr/>
            </p:nvSpPr>
            <p:spPr>
              <a:xfrm>
                <a:off x="2446567" y="3933000"/>
                <a:ext cx="423057" cy="2769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he-IL" sz="12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35%</a:t>
                </a:r>
              </a:p>
            </p:txBody>
          </p:sp>
          <p:sp>
            <p:nvSpPr>
              <p:cNvPr id="121" name="TextBox 131">
                <a:extLst>
                  <a:ext uri="{FF2B5EF4-FFF2-40B4-BE49-F238E27FC236}">
                    <a16:creationId xmlns:a16="http://schemas.microsoft.com/office/drawing/2014/main" id="{B51D00A3-9A69-3143-B86A-5DDA49F8527D}"/>
                  </a:ext>
                </a:extLst>
              </p:cNvPr>
              <p:cNvSpPr txBox="1"/>
              <p:nvPr/>
            </p:nvSpPr>
            <p:spPr>
              <a:xfrm>
                <a:off x="2446567" y="4281247"/>
                <a:ext cx="423057" cy="2769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he-IL" sz="12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45%</a:t>
                </a:r>
              </a:p>
            </p:txBody>
          </p:sp>
          <p:sp>
            <p:nvSpPr>
              <p:cNvPr id="122" name="TextBox 132">
                <a:extLst>
                  <a:ext uri="{FF2B5EF4-FFF2-40B4-BE49-F238E27FC236}">
                    <a16:creationId xmlns:a16="http://schemas.microsoft.com/office/drawing/2014/main" id="{19DB64C0-13E5-104E-A3CE-A6EC81EDFCD1}"/>
                  </a:ext>
                </a:extLst>
              </p:cNvPr>
              <p:cNvSpPr txBox="1"/>
              <p:nvPr/>
            </p:nvSpPr>
            <p:spPr>
              <a:xfrm>
                <a:off x="2446567" y="4627363"/>
                <a:ext cx="423057" cy="2769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he-IL" sz="12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60%</a:t>
                </a:r>
              </a:p>
            </p:txBody>
          </p:sp>
        </p:grpSp>
        <p:sp>
          <p:nvSpPr>
            <p:cNvPr id="61" name="TextBox 133">
              <a:extLst>
                <a:ext uri="{FF2B5EF4-FFF2-40B4-BE49-F238E27FC236}">
                  <a16:creationId xmlns:a16="http://schemas.microsoft.com/office/drawing/2014/main" id="{B89346E7-E0AE-AD47-9FC5-C539E3976807}"/>
                </a:ext>
              </a:extLst>
            </p:cNvPr>
            <p:cNvSpPr txBox="1"/>
            <p:nvPr/>
          </p:nvSpPr>
          <p:spPr>
            <a:xfrm>
              <a:off x="1649732" y="415551"/>
              <a:ext cx="1226017" cy="246221"/>
            </a:xfrm>
            <a:prstGeom prst="rect">
              <a:avLst/>
            </a:prstGeom>
            <a:solidFill>
              <a:srgbClr val="4F227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0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מס למדרגה לתקן</a:t>
              </a:r>
            </a:p>
          </p:txBody>
        </p:sp>
        <p:cxnSp>
          <p:nvCxnSpPr>
            <p:cNvPr id="62" name="מחבר ישר 190">
              <a:extLst>
                <a:ext uri="{FF2B5EF4-FFF2-40B4-BE49-F238E27FC236}">
                  <a16:creationId xmlns:a16="http://schemas.microsoft.com/office/drawing/2014/main" id="{E8F89142-5AD0-4F4F-BD57-F06478FE0BA6}"/>
                </a:ext>
              </a:extLst>
            </p:cNvPr>
            <p:cNvCxnSpPr/>
            <p:nvPr/>
          </p:nvCxnSpPr>
          <p:spPr>
            <a:xfrm>
              <a:off x="5117517" y="418967"/>
              <a:ext cx="0" cy="2337686"/>
            </a:xfrm>
            <a:prstGeom prst="line">
              <a:avLst/>
            </a:prstGeom>
            <a:ln w="38100">
              <a:solidFill>
                <a:srgbClr val="1C4D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" name="קבוצה 191">
              <a:extLst>
                <a:ext uri="{FF2B5EF4-FFF2-40B4-BE49-F238E27FC236}">
                  <a16:creationId xmlns:a16="http://schemas.microsoft.com/office/drawing/2014/main" id="{135B781E-BEA8-2D40-B707-9D91845BA491}"/>
                </a:ext>
              </a:extLst>
            </p:cNvPr>
            <p:cNvGrpSpPr/>
            <p:nvPr/>
          </p:nvGrpSpPr>
          <p:grpSpPr>
            <a:xfrm>
              <a:off x="1649732" y="756418"/>
              <a:ext cx="1225218" cy="2000235"/>
              <a:chOff x="2446567" y="2904127"/>
              <a:chExt cx="423057" cy="2000235"/>
            </a:xfrm>
          </p:grpSpPr>
          <p:sp>
            <p:nvSpPr>
              <p:cNvPr id="111" name="TextBox 147">
                <a:extLst>
                  <a:ext uri="{FF2B5EF4-FFF2-40B4-BE49-F238E27FC236}">
                    <a16:creationId xmlns:a16="http://schemas.microsoft.com/office/drawing/2014/main" id="{9EEAF0F2-3A70-F442-BAC2-9C2726B3CD5F}"/>
                  </a:ext>
                </a:extLst>
              </p:cNvPr>
              <p:cNvSpPr txBox="1"/>
              <p:nvPr/>
            </p:nvSpPr>
            <p:spPr>
              <a:xfrm>
                <a:off x="2446567" y="2904127"/>
                <a:ext cx="423057" cy="2769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he-IL" sz="12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0.0</a:t>
                </a:r>
              </a:p>
            </p:txBody>
          </p:sp>
          <p:sp>
            <p:nvSpPr>
              <p:cNvPr id="112" name="TextBox 148">
                <a:extLst>
                  <a:ext uri="{FF2B5EF4-FFF2-40B4-BE49-F238E27FC236}">
                    <a16:creationId xmlns:a16="http://schemas.microsoft.com/office/drawing/2014/main" id="{4E0216AC-C62D-5A47-93FC-511A4ABE4A9A}"/>
                  </a:ext>
                </a:extLst>
              </p:cNvPr>
              <p:cNvSpPr txBox="1"/>
              <p:nvPr/>
            </p:nvSpPr>
            <p:spPr>
              <a:xfrm>
                <a:off x="2446567" y="3250172"/>
                <a:ext cx="423057" cy="2769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he-IL" sz="12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37.5 ₪</a:t>
                </a:r>
              </a:p>
            </p:txBody>
          </p:sp>
          <p:sp>
            <p:nvSpPr>
              <p:cNvPr id="113" name="TextBox 149">
                <a:extLst>
                  <a:ext uri="{FF2B5EF4-FFF2-40B4-BE49-F238E27FC236}">
                    <a16:creationId xmlns:a16="http://schemas.microsoft.com/office/drawing/2014/main" id="{353E6816-BD67-204F-B528-DB7B5FF92BE8}"/>
                  </a:ext>
                </a:extLst>
              </p:cNvPr>
              <p:cNvSpPr txBox="1"/>
              <p:nvPr/>
            </p:nvSpPr>
            <p:spPr>
              <a:xfrm>
                <a:off x="2446567" y="3596004"/>
                <a:ext cx="423057" cy="2769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he-IL" sz="12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62.5 ₪</a:t>
                </a:r>
              </a:p>
            </p:txBody>
          </p:sp>
          <p:sp>
            <p:nvSpPr>
              <p:cNvPr id="114" name="TextBox 162">
                <a:extLst>
                  <a:ext uri="{FF2B5EF4-FFF2-40B4-BE49-F238E27FC236}">
                    <a16:creationId xmlns:a16="http://schemas.microsoft.com/office/drawing/2014/main" id="{0172B120-E9DF-254A-A335-6DC7EC95C0AF}"/>
                  </a:ext>
                </a:extLst>
              </p:cNvPr>
              <p:cNvSpPr txBox="1"/>
              <p:nvPr/>
            </p:nvSpPr>
            <p:spPr>
              <a:xfrm>
                <a:off x="2446567" y="3933000"/>
                <a:ext cx="423057" cy="2769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he-IL" sz="12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87.5₪</a:t>
                </a:r>
              </a:p>
            </p:txBody>
          </p:sp>
          <p:sp>
            <p:nvSpPr>
              <p:cNvPr id="115" name="TextBox 167">
                <a:extLst>
                  <a:ext uri="{FF2B5EF4-FFF2-40B4-BE49-F238E27FC236}">
                    <a16:creationId xmlns:a16="http://schemas.microsoft.com/office/drawing/2014/main" id="{13246412-515A-A942-9129-CE31614C6919}"/>
                  </a:ext>
                </a:extLst>
              </p:cNvPr>
              <p:cNvSpPr txBox="1"/>
              <p:nvPr/>
            </p:nvSpPr>
            <p:spPr>
              <a:xfrm>
                <a:off x="2446567" y="4281247"/>
                <a:ext cx="423057" cy="2769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he-IL" sz="12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112.5₪</a:t>
                </a:r>
              </a:p>
            </p:txBody>
          </p:sp>
          <p:sp>
            <p:nvSpPr>
              <p:cNvPr id="116" name="TextBox 168">
                <a:extLst>
                  <a:ext uri="{FF2B5EF4-FFF2-40B4-BE49-F238E27FC236}">
                    <a16:creationId xmlns:a16="http://schemas.microsoft.com/office/drawing/2014/main" id="{E4156FD2-0283-044A-B9BB-828ACAEEA9BB}"/>
                  </a:ext>
                </a:extLst>
              </p:cNvPr>
              <p:cNvSpPr txBox="1"/>
              <p:nvPr/>
            </p:nvSpPr>
            <p:spPr>
              <a:xfrm>
                <a:off x="2446567" y="4627363"/>
                <a:ext cx="423057" cy="2769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endParaRPr lang="he-IL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64" name="TextBox 169">
              <a:extLst>
                <a:ext uri="{FF2B5EF4-FFF2-40B4-BE49-F238E27FC236}">
                  <a16:creationId xmlns:a16="http://schemas.microsoft.com/office/drawing/2014/main" id="{6CC71D4D-86BC-5A48-B260-32A3C36F8FF8}"/>
                </a:ext>
              </a:extLst>
            </p:cNvPr>
            <p:cNvSpPr txBox="1"/>
            <p:nvPr/>
          </p:nvSpPr>
          <p:spPr>
            <a:xfrm>
              <a:off x="361370" y="409296"/>
              <a:ext cx="1226017" cy="246221"/>
            </a:xfrm>
            <a:prstGeom prst="rect">
              <a:avLst/>
            </a:prstGeom>
            <a:solidFill>
              <a:srgbClr val="4F227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0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מס מצטבר לתקן</a:t>
              </a:r>
            </a:p>
          </p:txBody>
        </p:sp>
        <p:grpSp>
          <p:nvGrpSpPr>
            <p:cNvPr id="65" name="קבוצה 199">
              <a:extLst>
                <a:ext uri="{FF2B5EF4-FFF2-40B4-BE49-F238E27FC236}">
                  <a16:creationId xmlns:a16="http://schemas.microsoft.com/office/drawing/2014/main" id="{195304F4-8484-5648-B4BF-03E11E946C95}"/>
                </a:ext>
              </a:extLst>
            </p:cNvPr>
            <p:cNvGrpSpPr/>
            <p:nvPr/>
          </p:nvGrpSpPr>
          <p:grpSpPr>
            <a:xfrm>
              <a:off x="356885" y="755013"/>
              <a:ext cx="1225218" cy="2000235"/>
              <a:chOff x="2446567" y="2904127"/>
              <a:chExt cx="423057" cy="2000235"/>
            </a:xfrm>
          </p:grpSpPr>
          <p:sp>
            <p:nvSpPr>
              <p:cNvPr id="105" name="TextBox 173">
                <a:extLst>
                  <a:ext uri="{FF2B5EF4-FFF2-40B4-BE49-F238E27FC236}">
                    <a16:creationId xmlns:a16="http://schemas.microsoft.com/office/drawing/2014/main" id="{0EF54D0C-117F-6F4C-AB5F-F36B206F9F43}"/>
                  </a:ext>
                </a:extLst>
              </p:cNvPr>
              <p:cNvSpPr txBox="1"/>
              <p:nvPr/>
            </p:nvSpPr>
            <p:spPr>
              <a:xfrm>
                <a:off x="2446567" y="2904127"/>
                <a:ext cx="423057" cy="2769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he-IL" sz="12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0.0</a:t>
                </a:r>
              </a:p>
            </p:txBody>
          </p:sp>
          <p:sp>
            <p:nvSpPr>
              <p:cNvPr id="106" name="TextBox 174">
                <a:extLst>
                  <a:ext uri="{FF2B5EF4-FFF2-40B4-BE49-F238E27FC236}">
                    <a16:creationId xmlns:a16="http://schemas.microsoft.com/office/drawing/2014/main" id="{FBE10EB7-A341-6041-BB3E-FAAD69B3A37C}"/>
                  </a:ext>
                </a:extLst>
              </p:cNvPr>
              <p:cNvSpPr txBox="1"/>
              <p:nvPr/>
            </p:nvSpPr>
            <p:spPr>
              <a:xfrm>
                <a:off x="2446567" y="3250172"/>
                <a:ext cx="423057" cy="2769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he-IL" sz="12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37.5₪</a:t>
                </a:r>
              </a:p>
            </p:txBody>
          </p:sp>
          <p:sp>
            <p:nvSpPr>
              <p:cNvPr id="107" name="TextBox 175">
                <a:extLst>
                  <a:ext uri="{FF2B5EF4-FFF2-40B4-BE49-F238E27FC236}">
                    <a16:creationId xmlns:a16="http://schemas.microsoft.com/office/drawing/2014/main" id="{C98F40B7-7166-974D-892A-33E443EDDF47}"/>
                  </a:ext>
                </a:extLst>
              </p:cNvPr>
              <p:cNvSpPr txBox="1"/>
              <p:nvPr/>
            </p:nvSpPr>
            <p:spPr>
              <a:xfrm>
                <a:off x="2446567" y="3596004"/>
                <a:ext cx="423057" cy="2769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he-IL" sz="12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100₪</a:t>
                </a:r>
              </a:p>
            </p:txBody>
          </p:sp>
          <p:sp>
            <p:nvSpPr>
              <p:cNvPr id="108" name="TextBox 176">
                <a:extLst>
                  <a:ext uri="{FF2B5EF4-FFF2-40B4-BE49-F238E27FC236}">
                    <a16:creationId xmlns:a16="http://schemas.microsoft.com/office/drawing/2014/main" id="{0ABE178F-0A9B-0F4D-940C-DCD1EC226594}"/>
                  </a:ext>
                </a:extLst>
              </p:cNvPr>
              <p:cNvSpPr txBox="1"/>
              <p:nvPr/>
            </p:nvSpPr>
            <p:spPr>
              <a:xfrm>
                <a:off x="2446567" y="3933000"/>
                <a:ext cx="423057" cy="2769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he-IL" sz="12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187.5₪</a:t>
                </a:r>
              </a:p>
            </p:txBody>
          </p:sp>
          <p:sp>
            <p:nvSpPr>
              <p:cNvPr id="109" name="TextBox 177">
                <a:extLst>
                  <a:ext uri="{FF2B5EF4-FFF2-40B4-BE49-F238E27FC236}">
                    <a16:creationId xmlns:a16="http://schemas.microsoft.com/office/drawing/2014/main" id="{BC0CAE0E-4CD9-2148-AD6F-86951D3FC209}"/>
                  </a:ext>
                </a:extLst>
              </p:cNvPr>
              <p:cNvSpPr txBox="1"/>
              <p:nvPr/>
            </p:nvSpPr>
            <p:spPr>
              <a:xfrm>
                <a:off x="2446567" y="4281247"/>
                <a:ext cx="423057" cy="27699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he-IL" sz="12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300₪</a:t>
                </a:r>
              </a:p>
            </p:txBody>
          </p:sp>
          <p:sp>
            <p:nvSpPr>
              <p:cNvPr id="110" name="TextBox 178">
                <a:extLst>
                  <a:ext uri="{FF2B5EF4-FFF2-40B4-BE49-F238E27FC236}">
                    <a16:creationId xmlns:a16="http://schemas.microsoft.com/office/drawing/2014/main" id="{E27C9DED-940B-564A-8963-8E51A61FB5B1}"/>
                  </a:ext>
                </a:extLst>
              </p:cNvPr>
              <p:cNvSpPr txBox="1"/>
              <p:nvPr/>
            </p:nvSpPr>
            <p:spPr>
              <a:xfrm>
                <a:off x="2446567" y="4627363"/>
                <a:ext cx="423057" cy="2769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endParaRPr lang="he-IL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66" name="TextBox 179">
              <a:extLst>
                <a:ext uri="{FF2B5EF4-FFF2-40B4-BE49-F238E27FC236}">
                  <a16:creationId xmlns:a16="http://schemas.microsoft.com/office/drawing/2014/main" id="{E25B22B0-BBFD-CB44-ACD2-2B662F7BBE3C}"/>
                </a:ext>
              </a:extLst>
            </p:cNvPr>
            <p:cNvSpPr txBox="1"/>
            <p:nvPr/>
          </p:nvSpPr>
          <p:spPr>
            <a:xfrm>
              <a:off x="2053036" y="3068879"/>
              <a:ext cx="2165399" cy="27699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חלוקת הכנסה פנויה לתקן</a:t>
              </a:r>
            </a:p>
          </p:txBody>
        </p:sp>
        <p:sp>
          <p:nvSpPr>
            <p:cNvPr id="67" name="TextBox 180">
              <a:extLst>
                <a:ext uri="{FF2B5EF4-FFF2-40B4-BE49-F238E27FC236}">
                  <a16:creationId xmlns:a16="http://schemas.microsoft.com/office/drawing/2014/main" id="{12D34DE4-AB9A-1041-9FAC-CDC0EBC1B106}"/>
                </a:ext>
              </a:extLst>
            </p:cNvPr>
            <p:cNvSpPr txBox="1"/>
            <p:nvPr/>
          </p:nvSpPr>
          <p:spPr>
            <a:xfrm>
              <a:off x="1369930" y="3068879"/>
              <a:ext cx="639170" cy="276999"/>
            </a:xfrm>
            <a:prstGeom prst="rect">
              <a:avLst/>
            </a:prstGeom>
            <a:solidFill>
              <a:srgbClr val="1C4D5A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4.4</a:t>
              </a:r>
            </a:p>
          </p:txBody>
        </p:sp>
        <p:sp>
          <p:nvSpPr>
            <p:cNvPr id="68" name="TextBox 181">
              <a:extLst>
                <a:ext uri="{FF2B5EF4-FFF2-40B4-BE49-F238E27FC236}">
                  <a16:creationId xmlns:a16="http://schemas.microsoft.com/office/drawing/2014/main" id="{7EE79340-B9BE-5241-9482-DB8F8AFD47C5}"/>
                </a:ext>
              </a:extLst>
            </p:cNvPr>
            <p:cNvSpPr txBox="1"/>
            <p:nvPr/>
          </p:nvSpPr>
          <p:spPr>
            <a:xfrm>
              <a:off x="353330" y="3068878"/>
              <a:ext cx="967816" cy="2769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6,250 ₪</a:t>
              </a:r>
            </a:p>
          </p:txBody>
        </p:sp>
        <p:sp>
          <p:nvSpPr>
            <p:cNvPr id="69" name="TextBox 182">
              <a:extLst>
                <a:ext uri="{FF2B5EF4-FFF2-40B4-BE49-F238E27FC236}">
                  <a16:creationId xmlns:a16="http://schemas.microsoft.com/office/drawing/2014/main" id="{253A65DF-C5B9-6047-9AE9-6A9B757362E2}"/>
                </a:ext>
              </a:extLst>
            </p:cNvPr>
            <p:cNvSpPr txBox="1"/>
            <p:nvPr/>
          </p:nvSpPr>
          <p:spPr>
            <a:xfrm>
              <a:off x="3238966" y="3452045"/>
              <a:ext cx="967816" cy="2769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3,500</a:t>
              </a:r>
              <a:r>
                <a:rPr lang="he-IL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₪</a:t>
              </a:r>
            </a:p>
          </p:txBody>
        </p:sp>
        <p:sp>
          <p:nvSpPr>
            <p:cNvPr id="70" name="TextBox 183">
              <a:extLst>
                <a:ext uri="{FF2B5EF4-FFF2-40B4-BE49-F238E27FC236}">
                  <a16:creationId xmlns:a16="http://schemas.microsoft.com/office/drawing/2014/main" id="{FBB61C09-8274-2E4D-9DB0-FA0588588678}"/>
                </a:ext>
              </a:extLst>
            </p:cNvPr>
            <p:cNvSpPr txBox="1"/>
            <p:nvPr/>
          </p:nvSpPr>
          <p:spPr>
            <a:xfrm>
              <a:off x="1369931" y="3446909"/>
              <a:ext cx="1728112" cy="2769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3,500- ₪ 3,750</a:t>
              </a:r>
            </a:p>
          </p:txBody>
        </p:sp>
        <p:sp>
          <p:nvSpPr>
            <p:cNvPr id="71" name="TextBox 184">
              <a:extLst>
                <a:ext uri="{FF2B5EF4-FFF2-40B4-BE49-F238E27FC236}">
                  <a16:creationId xmlns:a16="http://schemas.microsoft.com/office/drawing/2014/main" id="{B6DA6C59-AD21-4743-8702-B43D87672CFC}"/>
                </a:ext>
              </a:extLst>
            </p:cNvPr>
            <p:cNvSpPr txBox="1"/>
            <p:nvPr/>
          </p:nvSpPr>
          <p:spPr>
            <a:xfrm>
              <a:off x="349608" y="3442855"/>
              <a:ext cx="967816" cy="2769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4,000 ₪</a:t>
              </a:r>
            </a:p>
          </p:txBody>
        </p:sp>
        <p:sp>
          <p:nvSpPr>
            <p:cNvPr id="72" name="חץ ימינה 185">
              <a:extLst>
                <a:ext uri="{FF2B5EF4-FFF2-40B4-BE49-F238E27FC236}">
                  <a16:creationId xmlns:a16="http://schemas.microsoft.com/office/drawing/2014/main" id="{CC71880F-9716-D441-8940-A29DA87BC98C}"/>
                </a:ext>
              </a:extLst>
            </p:cNvPr>
            <p:cNvSpPr/>
            <p:nvPr/>
          </p:nvSpPr>
          <p:spPr>
            <a:xfrm rot="5400000">
              <a:off x="438777" y="4032098"/>
              <a:ext cx="779835" cy="275967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3" name="TextBox 186">
              <a:extLst>
                <a:ext uri="{FF2B5EF4-FFF2-40B4-BE49-F238E27FC236}">
                  <a16:creationId xmlns:a16="http://schemas.microsoft.com/office/drawing/2014/main" id="{D4291EE5-46EF-1742-B325-477A7AB5D986}"/>
                </a:ext>
              </a:extLst>
            </p:cNvPr>
            <p:cNvSpPr txBox="1"/>
            <p:nvPr/>
          </p:nvSpPr>
          <p:spPr>
            <a:xfrm>
              <a:off x="1369930" y="3870338"/>
              <a:ext cx="5107481" cy="27699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משפחה ג' חייבת בתשלום מס איזון</a:t>
              </a:r>
            </a:p>
          </p:txBody>
        </p:sp>
        <p:sp>
          <p:nvSpPr>
            <p:cNvPr id="74" name="TextBox 187">
              <a:extLst>
                <a:ext uri="{FF2B5EF4-FFF2-40B4-BE49-F238E27FC236}">
                  <a16:creationId xmlns:a16="http://schemas.microsoft.com/office/drawing/2014/main" id="{2BE8A118-3BDA-174E-9244-9857A847BCD2}"/>
                </a:ext>
              </a:extLst>
            </p:cNvPr>
            <p:cNvSpPr txBox="1"/>
            <p:nvPr/>
          </p:nvSpPr>
          <p:spPr>
            <a:xfrm>
              <a:off x="4281044" y="3063554"/>
              <a:ext cx="2196367" cy="276999"/>
            </a:xfrm>
            <a:prstGeom prst="rect">
              <a:avLst/>
            </a:prstGeom>
            <a:solidFill>
              <a:srgbClr val="1C4D5A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משפחה ג'</a:t>
              </a:r>
            </a:p>
          </p:txBody>
        </p:sp>
        <p:sp>
          <p:nvSpPr>
            <p:cNvPr id="75" name="TextBox 188">
              <a:extLst>
                <a:ext uri="{FF2B5EF4-FFF2-40B4-BE49-F238E27FC236}">
                  <a16:creationId xmlns:a16="http://schemas.microsoft.com/office/drawing/2014/main" id="{5FC821AE-C483-2F4A-965C-850135BFA7E2}"/>
                </a:ext>
              </a:extLst>
            </p:cNvPr>
            <p:cNvSpPr txBox="1"/>
            <p:nvPr/>
          </p:nvSpPr>
          <p:spPr>
            <a:xfrm>
              <a:off x="341677" y="4611684"/>
              <a:ext cx="975747" cy="2769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300₪</a:t>
              </a:r>
            </a:p>
          </p:txBody>
        </p:sp>
        <p:sp>
          <p:nvSpPr>
            <p:cNvPr id="76" name="TextBox 189">
              <a:extLst>
                <a:ext uri="{FF2B5EF4-FFF2-40B4-BE49-F238E27FC236}">
                  <a16:creationId xmlns:a16="http://schemas.microsoft.com/office/drawing/2014/main" id="{F4DCF476-7330-2F46-9EC5-D3854F8825B4}"/>
                </a:ext>
              </a:extLst>
            </p:cNvPr>
            <p:cNvSpPr txBox="1"/>
            <p:nvPr/>
          </p:nvSpPr>
          <p:spPr>
            <a:xfrm>
              <a:off x="1426634" y="4627073"/>
              <a:ext cx="2002302" cy="246221"/>
            </a:xfrm>
            <a:prstGeom prst="rect">
              <a:avLst/>
            </a:prstGeom>
            <a:solidFill>
              <a:srgbClr val="4F227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0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מס מצטבר לתקן על פי הטבלה</a:t>
              </a:r>
            </a:p>
          </p:txBody>
        </p:sp>
        <p:sp>
          <p:nvSpPr>
            <p:cNvPr id="77" name="TextBox 190">
              <a:extLst>
                <a:ext uri="{FF2B5EF4-FFF2-40B4-BE49-F238E27FC236}">
                  <a16:creationId xmlns:a16="http://schemas.microsoft.com/office/drawing/2014/main" id="{E10B8397-E3F6-CF4D-947A-AA2BB78E09AE}"/>
                </a:ext>
              </a:extLst>
            </p:cNvPr>
            <p:cNvSpPr txBox="1"/>
            <p:nvPr/>
          </p:nvSpPr>
          <p:spPr>
            <a:xfrm>
              <a:off x="274320" y="5163790"/>
              <a:ext cx="603715" cy="2769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6,250</a:t>
              </a:r>
            </a:p>
          </p:txBody>
        </p:sp>
        <p:sp>
          <p:nvSpPr>
            <p:cNvPr id="78" name="חיסור 192">
              <a:extLst>
                <a:ext uri="{FF2B5EF4-FFF2-40B4-BE49-F238E27FC236}">
                  <a16:creationId xmlns:a16="http://schemas.microsoft.com/office/drawing/2014/main" id="{7167AED8-C903-2E42-B6EA-1FE358B1CAD3}"/>
                </a:ext>
              </a:extLst>
            </p:cNvPr>
            <p:cNvSpPr/>
            <p:nvPr/>
          </p:nvSpPr>
          <p:spPr>
            <a:xfrm>
              <a:off x="907575" y="5200753"/>
              <a:ext cx="203073" cy="203073"/>
            </a:xfrm>
            <a:prstGeom prst="mathMinus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825"/>
            </a:p>
          </p:txBody>
        </p:sp>
        <p:sp>
          <p:nvSpPr>
            <p:cNvPr id="79" name="שווה 194">
              <a:extLst>
                <a:ext uri="{FF2B5EF4-FFF2-40B4-BE49-F238E27FC236}">
                  <a16:creationId xmlns:a16="http://schemas.microsoft.com/office/drawing/2014/main" id="{A7B8AD22-5658-334D-98FC-FC1B7FBD4173}"/>
                </a:ext>
              </a:extLst>
            </p:cNvPr>
            <p:cNvSpPr/>
            <p:nvPr/>
          </p:nvSpPr>
          <p:spPr>
            <a:xfrm>
              <a:off x="1687662" y="5205773"/>
              <a:ext cx="193032" cy="193033"/>
            </a:xfrm>
            <a:prstGeom prst="mathEqual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825">
                <a:solidFill>
                  <a:schemeClr val="tx1"/>
                </a:solidFill>
              </a:endParaRPr>
            </a:p>
          </p:txBody>
        </p:sp>
        <p:sp>
          <p:nvSpPr>
            <p:cNvPr id="80" name="TextBox 195">
              <a:extLst>
                <a:ext uri="{FF2B5EF4-FFF2-40B4-BE49-F238E27FC236}">
                  <a16:creationId xmlns:a16="http://schemas.microsoft.com/office/drawing/2014/main" id="{396FBAED-81DB-C145-9A1C-BD70B814C6BE}"/>
                </a:ext>
              </a:extLst>
            </p:cNvPr>
            <p:cNvSpPr txBox="1"/>
            <p:nvPr/>
          </p:nvSpPr>
          <p:spPr>
            <a:xfrm>
              <a:off x="1910234" y="5163790"/>
              <a:ext cx="569740" cy="2769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1,250</a:t>
              </a:r>
            </a:p>
          </p:txBody>
        </p:sp>
        <p:sp>
          <p:nvSpPr>
            <p:cNvPr id="81" name="כפל 15">
              <a:extLst>
                <a:ext uri="{FF2B5EF4-FFF2-40B4-BE49-F238E27FC236}">
                  <a16:creationId xmlns:a16="http://schemas.microsoft.com/office/drawing/2014/main" id="{946FACA4-CCDC-1D48-9F32-03C8D542E02D}"/>
                </a:ext>
              </a:extLst>
            </p:cNvPr>
            <p:cNvSpPr/>
            <p:nvPr/>
          </p:nvSpPr>
          <p:spPr>
            <a:xfrm>
              <a:off x="2493760" y="5190361"/>
              <a:ext cx="223857" cy="223857"/>
            </a:xfrm>
            <a:prstGeom prst="mathMultiply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825">
                <a:solidFill>
                  <a:schemeClr val="tx1"/>
                </a:solidFill>
              </a:endParaRPr>
            </a:p>
          </p:txBody>
        </p:sp>
        <p:sp>
          <p:nvSpPr>
            <p:cNvPr id="82" name="TextBox 196">
              <a:extLst>
                <a:ext uri="{FF2B5EF4-FFF2-40B4-BE49-F238E27FC236}">
                  <a16:creationId xmlns:a16="http://schemas.microsoft.com/office/drawing/2014/main" id="{E9A1D431-0DF2-EB4D-B229-46E52B9B99F8}"/>
                </a:ext>
              </a:extLst>
            </p:cNvPr>
            <p:cNvSpPr txBox="1"/>
            <p:nvPr/>
          </p:nvSpPr>
          <p:spPr>
            <a:xfrm>
              <a:off x="2747157" y="5163790"/>
              <a:ext cx="553986" cy="2769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60%</a:t>
              </a:r>
            </a:p>
          </p:txBody>
        </p:sp>
        <p:sp>
          <p:nvSpPr>
            <p:cNvPr id="83" name="שווה 197">
              <a:extLst>
                <a:ext uri="{FF2B5EF4-FFF2-40B4-BE49-F238E27FC236}">
                  <a16:creationId xmlns:a16="http://schemas.microsoft.com/office/drawing/2014/main" id="{9236FC3B-9167-2245-985D-F1DBC3426332}"/>
                </a:ext>
              </a:extLst>
            </p:cNvPr>
            <p:cNvSpPr/>
            <p:nvPr/>
          </p:nvSpPr>
          <p:spPr>
            <a:xfrm>
              <a:off x="3330683" y="5205773"/>
              <a:ext cx="193032" cy="193033"/>
            </a:xfrm>
            <a:prstGeom prst="mathEqual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825">
                <a:solidFill>
                  <a:schemeClr val="tx1"/>
                </a:solidFill>
              </a:endParaRPr>
            </a:p>
          </p:txBody>
        </p:sp>
        <p:sp>
          <p:nvSpPr>
            <p:cNvPr id="84" name="TextBox 198">
              <a:extLst>
                <a:ext uri="{FF2B5EF4-FFF2-40B4-BE49-F238E27FC236}">
                  <a16:creationId xmlns:a16="http://schemas.microsoft.com/office/drawing/2014/main" id="{44BACD30-09EF-0D4F-AB66-780FEE23D812}"/>
                </a:ext>
              </a:extLst>
            </p:cNvPr>
            <p:cNvSpPr txBox="1"/>
            <p:nvPr/>
          </p:nvSpPr>
          <p:spPr>
            <a:xfrm>
              <a:off x="3553255" y="5163790"/>
              <a:ext cx="475716" cy="2769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750</a:t>
              </a:r>
            </a:p>
          </p:txBody>
        </p:sp>
        <p:sp>
          <p:nvSpPr>
            <p:cNvPr id="85" name="חיבור 199">
              <a:extLst>
                <a:ext uri="{FF2B5EF4-FFF2-40B4-BE49-F238E27FC236}">
                  <a16:creationId xmlns:a16="http://schemas.microsoft.com/office/drawing/2014/main" id="{FF27B0E2-21DE-1049-91E4-5436193A847A}"/>
                </a:ext>
              </a:extLst>
            </p:cNvPr>
            <p:cNvSpPr/>
            <p:nvPr/>
          </p:nvSpPr>
          <p:spPr>
            <a:xfrm>
              <a:off x="4058511" y="5208990"/>
              <a:ext cx="186597" cy="186598"/>
            </a:xfrm>
            <a:prstGeom prst="mathPlus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825"/>
            </a:p>
          </p:txBody>
        </p:sp>
        <p:sp>
          <p:nvSpPr>
            <p:cNvPr id="86" name="TextBox 200">
              <a:extLst>
                <a:ext uri="{FF2B5EF4-FFF2-40B4-BE49-F238E27FC236}">
                  <a16:creationId xmlns:a16="http://schemas.microsoft.com/office/drawing/2014/main" id="{21545823-F287-B942-AFA3-A3458DB5D348}"/>
                </a:ext>
              </a:extLst>
            </p:cNvPr>
            <p:cNvSpPr txBox="1"/>
            <p:nvPr/>
          </p:nvSpPr>
          <p:spPr>
            <a:xfrm>
              <a:off x="4274648" y="5163790"/>
              <a:ext cx="446408" cy="2769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300</a:t>
              </a:r>
            </a:p>
          </p:txBody>
        </p:sp>
        <p:cxnSp>
          <p:nvCxnSpPr>
            <p:cNvPr id="87" name="מחבר מרפקי 21">
              <a:extLst>
                <a:ext uri="{FF2B5EF4-FFF2-40B4-BE49-F238E27FC236}">
                  <a16:creationId xmlns:a16="http://schemas.microsoft.com/office/drawing/2014/main" id="{AF1E3C49-4885-2347-BD31-F87771EA6404}"/>
                </a:ext>
              </a:extLst>
            </p:cNvPr>
            <p:cNvCxnSpPr>
              <a:stCxn id="75" idx="2"/>
              <a:endCxn id="86" idx="0"/>
            </p:cNvCxnSpPr>
            <p:nvPr/>
          </p:nvCxnSpPr>
          <p:spPr>
            <a:xfrm rot="16200000" flipH="1">
              <a:off x="2526148" y="3192085"/>
              <a:ext cx="275107" cy="3668301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1C4D5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מחבר ישר 228">
              <a:extLst>
                <a:ext uri="{FF2B5EF4-FFF2-40B4-BE49-F238E27FC236}">
                  <a16:creationId xmlns:a16="http://schemas.microsoft.com/office/drawing/2014/main" id="{4448B009-6AB3-C744-842B-63CBE4EF84AC}"/>
                </a:ext>
              </a:extLst>
            </p:cNvPr>
            <p:cNvCxnSpPr/>
            <p:nvPr/>
          </p:nvCxnSpPr>
          <p:spPr>
            <a:xfrm>
              <a:off x="341677" y="4289835"/>
              <a:ext cx="6135734" cy="31173"/>
            </a:xfrm>
            <a:prstGeom prst="line">
              <a:avLst/>
            </a:prstGeom>
            <a:ln w="38100">
              <a:solidFill>
                <a:srgbClr val="1C4D5A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שווה 201">
              <a:extLst>
                <a:ext uri="{FF2B5EF4-FFF2-40B4-BE49-F238E27FC236}">
                  <a16:creationId xmlns:a16="http://schemas.microsoft.com/office/drawing/2014/main" id="{D9E790A2-8D10-2F40-B618-B83B12FF24A3}"/>
                </a:ext>
              </a:extLst>
            </p:cNvPr>
            <p:cNvSpPr/>
            <p:nvPr/>
          </p:nvSpPr>
          <p:spPr>
            <a:xfrm>
              <a:off x="4750596" y="5205773"/>
              <a:ext cx="193032" cy="193033"/>
            </a:xfrm>
            <a:prstGeom prst="mathEqual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825">
                <a:solidFill>
                  <a:schemeClr val="tx1"/>
                </a:solidFill>
              </a:endParaRPr>
            </a:p>
          </p:txBody>
        </p:sp>
        <p:sp>
          <p:nvSpPr>
            <p:cNvPr id="90" name="TextBox 202">
              <a:extLst>
                <a:ext uri="{FF2B5EF4-FFF2-40B4-BE49-F238E27FC236}">
                  <a16:creationId xmlns:a16="http://schemas.microsoft.com/office/drawing/2014/main" id="{F3DA5C99-D9D9-4240-A63E-FA038ACFC362}"/>
                </a:ext>
              </a:extLst>
            </p:cNvPr>
            <p:cNvSpPr txBox="1"/>
            <p:nvPr/>
          </p:nvSpPr>
          <p:spPr>
            <a:xfrm>
              <a:off x="4973168" y="5163790"/>
              <a:ext cx="569740" cy="2769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1,050</a:t>
              </a:r>
            </a:p>
          </p:txBody>
        </p:sp>
        <p:sp>
          <p:nvSpPr>
            <p:cNvPr id="91" name="כפל 203">
              <a:extLst>
                <a:ext uri="{FF2B5EF4-FFF2-40B4-BE49-F238E27FC236}">
                  <a16:creationId xmlns:a16="http://schemas.microsoft.com/office/drawing/2014/main" id="{750594B4-F0B5-2A46-B8FF-C27471D476D2}"/>
                </a:ext>
              </a:extLst>
            </p:cNvPr>
            <p:cNvSpPr/>
            <p:nvPr/>
          </p:nvSpPr>
          <p:spPr>
            <a:xfrm>
              <a:off x="5548550" y="5190361"/>
              <a:ext cx="223857" cy="223857"/>
            </a:xfrm>
            <a:prstGeom prst="mathMultiply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825">
                <a:solidFill>
                  <a:schemeClr val="tx1"/>
                </a:solidFill>
              </a:endParaRPr>
            </a:p>
          </p:txBody>
        </p:sp>
        <p:sp>
          <p:nvSpPr>
            <p:cNvPr id="92" name="TextBox 204">
              <a:extLst>
                <a:ext uri="{FF2B5EF4-FFF2-40B4-BE49-F238E27FC236}">
                  <a16:creationId xmlns:a16="http://schemas.microsoft.com/office/drawing/2014/main" id="{544531AC-AA3E-0A4F-A21E-3147F5C683DB}"/>
                </a:ext>
              </a:extLst>
            </p:cNvPr>
            <p:cNvSpPr txBox="1"/>
            <p:nvPr/>
          </p:nvSpPr>
          <p:spPr>
            <a:xfrm>
              <a:off x="5801948" y="5163790"/>
              <a:ext cx="639170" cy="276999"/>
            </a:xfrm>
            <a:prstGeom prst="rect">
              <a:avLst/>
            </a:prstGeom>
            <a:solidFill>
              <a:srgbClr val="1C4D5A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4.4</a:t>
              </a:r>
            </a:p>
          </p:txBody>
        </p:sp>
        <p:sp>
          <p:nvSpPr>
            <p:cNvPr id="93" name="שווה 205">
              <a:extLst>
                <a:ext uri="{FF2B5EF4-FFF2-40B4-BE49-F238E27FC236}">
                  <a16:creationId xmlns:a16="http://schemas.microsoft.com/office/drawing/2014/main" id="{AEB370A4-B77A-2642-AB6B-E72387D6192C}"/>
                </a:ext>
              </a:extLst>
            </p:cNvPr>
            <p:cNvSpPr/>
            <p:nvPr/>
          </p:nvSpPr>
          <p:spPr>
            <a:xfrm>
              <a:off x="923621" y="5778328"/>
              <a:ext cx="193032" cy="193033"/>
            </a:xfrm>
            <a:prstGeom prst="mathEqual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825">
                <a:solidFill>
                  <a:schemeClr val="tx1"/>
                </a:solidFill>
              </a:endParaRPr>
            </a:p>
          </p:txBody>
        </p:sp>
        <p:sp>
          <p:nvSpPr>
            <p:cNvPr id="94" name="TextBox 206">
              <a:extLst>
                <a:ext uri="{FF2B5EF4-FFF2-40B4-BE49-F238E27FC236}">
                  <a16:creationId xmlns:a16="http://schemas.microsoft.com/office/drawing/2014/main" id="{B010FBC6-799A-F24B-8E35-D85995D7CA6B}"/>
                </a:ext>
              </a:extLst>
            </p:cNvPr>
            <p:cNvSpPr txBox="1"/>
            <p:nvPr/>
          </p:nvSpPr>
          <p:spPr>
            <a:xfrm>
              <a:off x="1170618" y="5745795"/>
              <a:ext cx="5306793" cy="27699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משפחה ג' תשלם 4,620 ₪ מס איזון</a:t>
              </a:r>
            </a:p>
          </p:txBody>
        </p:sp>
        <p:cxnSp>
          <p:nvCxnSpPr>
            <p:cNvPr id="95" name="מחבר מרפקי 27">
              <a:extLst>
                <a:ext uri="{FF2B5EF4-FFF2-40B4-BE49-F238E27FC236}">
                  <a16:creationId xmlns:a16="http://schemas.microsoft.com/office/drawing/2014/main" id="{ADE2EE21-E392-B44E-8A17-64C9CA2000B8}"/>
                </a:ext>
              </a:extLst>
            </p:cNvPr>
            <p:cNvCxnSpPr>
              <a:stCxn id="92" idx="3"/>
              <a:endCxn id="93" idx="3"/>
            </p:cNvCxnSpPr>
            <p:nvPr/>
          </p:nvCxnSpPr>
          <p:spPr>
            <a:xfrm flipH="1">
              <a:off x="949207" y="5302290"/>
              <a:ext cx="5491911" cy="538503"/>
            </a:xfrm>
            <a:prstGeom prst="bentConnector5">
              <a:avLst>
                <a:gd name="adj1" fmla="val -1513"/>
                <a:gd name="adj2" fmla="val 57060"/>
                <a:gd name="adj3" fmla="val 104162"/>
              </a:avLst>
            </a:prstGeom>
            <a:ln w="19050">
              <a:solidFill>
                <a:srgbClr val="1C4D5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207">
              <a:extLst>
                <a:ext uri="{FF2B5EF4-FFF2-40B4-BE49-F238E27FC236}">
                  <a16:creationId xmlns:a16="http://schemas.microsoft.com/office/drawing/2014/main" id="{FF13A97E-0C60-0947-9F58-843EC6C03678}"/>
                </a:ext>
              </a:extLst>
            </p:cNvPr>
            <p:cNvSpPr txBox="1"/>
            <p:nvPr/>
          </p:nvSpPr>
          <p:spPr>
            <a:xfrm>
              <a:off x="4107447" y="6555955"/>
              <a:ext cx="2369964" cy="276999"/>
            </a:xfrm>
            <a:prstGeom prst="rect">
              <a:avLst/>
            </a:prstGeom>
            <a:solidFill>
              <a:srgbClr val="4F227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תקציב פנוי מתוקן של בית אב</a:t>
              </a:r>
              <a:r>
                <a:rPr lang="en-US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he-IL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ג'</a:t>
              </a:r>
            </a:p>
          </p:txBody>
        </p:sp>
        <p:sp>
          <p:nvSpPr>
            <p:cNvPr id="97" name="TextBox 208">
              <a:extLst>
                <a:ext uri="{FF2B5EF4-FFF2-40B4-BE49-F238E27FC236}">
                  <a16:creationId xmlns:a16="http://schemas.microsoft.com/office/drawing/2014/main" id="{99A4A25E-9A4F-1A4D-9EA5-943774F10370}"/>
                </a:ext>
              </a:extLst>
            </p:cNvPr>
            <p:cNvSpPr txBox="1"/>
            <p:nvPr/>
          </p:nvSpPr>
          <p:spPr>
            <a:xfrm>
              <a:off x="1541062" y="6555956"/>
              <a:ext cx="967816" cy="2769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4,620 ₪</a:t>
              </a:r>
            </a:p>
          </p:txBody>
        </p:sp>
        <p:sp>
          <p:nvSpPr>
            <p:cNvPr id="98" name="מחומש 209">
              <a:extLst>
                <a:ext uri="{FF2B5EF4-FFF2-40B4-BE49-F238E27FC236}">
                  <a16:creationId xmlns:a16="http://schemas.microsoft.com/office/drawing/2014/main" id="{14E26176-458B-C94B-9446-E97A2664C9C8}"/>
                </a:ext>
              </a:extLst>
            </p:cNvPr>
            <p:cNvSpPr/>
            <p:nvPr/>
          </p:nvSpPr>
          <p:spPr>
            <a:xfrm rot="10800000">
              <a:off x="3756714" y="6552933"/>
              <a:ext cx="319585" cy="288711"/>
            </a:xfrm>
            <a:prstGeom prst="homePlat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9" name="TextBox 210">
              <a:extLst>
                <a:ext uri="{FF2B5EF4-FFF2-40B4-BE49-F238E27FC236}">
                  <a16:creationId xmlns:a16="http://schemas.microsoft.com/office/drawing/2014/main" id="{380133F6-17BE-2646-AECD-799A7C817DEA}"/>
                </a:ext>
              </a:extLst>
            </p:cNvPr>
            <p:cNvSpPr txBox="1"/>
            <p:nvPr/>
          </p:nvSpPr>
          <p:spPr>
            <a:xfrm>
              <a:off x="341677" y="6549051"/>
              <a:ext cx="967816" cy="2769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27,500₪</a:t>
              </a:r>
            </a:p>
          </p:txBody>
        </p:sp>
        <p:sp>
          <p:nvSpPr>
            <p:cNvPr id="100" name="חיסור 211">
              <a:extLst>
                <a:ext uri="{FF2B5EF4-FFF2-40B4-BE49-F238E27FC236}">
                  <a16:creationId xmlns:a16="http://schemas.microsoft.com/office/drawing/2014/main" id="{FBA90AF4-81DE-AD4C-BC81-95011C12870B}"/>
                </a:ext>
              </a:extLst>
            </p:cNvPr>
            <p:cNvSpPr/>
            <p:nvPr/>
          </p:nvSpPr>
          <p:spPr>
            <a:xfrm>
              <a:off x="1325097" y="6586013"/>
              <a:ext cx="203073" cy="203073"/>
            </a:xfrm>
            <a:prstGeom prst="mathMinus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825"/>
            </a:p>
          </p:txBody>
        </p:sp>
        <p:sp>
          <p:nvSpPr>
            <p:cNvPr id="101" name="שווה 212">
              <a:extLst>
                <a:ext uri="{FF2B5EF4-FFF2-40B4-BE49-F238E27FC236}">
                  <a16:creationId xmlns:a16="http://schemas.microsoft.com/office/drawing/2014/main" id="{A4484E02-9C00-8A49-A2B7-73EB3C3113B7}"/>
                </a:ext>
              </a:extLst>
            </p:cNvPr>
            <p:cNvSpPr/>
            <p:nvPr/>
          </p:nvSpPr>
          <p:spPr>
            <a:xfrm>
              <a:off x="2526939" y="6613325"/>
              <a:ext cx="193032" cy="193033"/>
            </a:xfrm>
            <a:prstGeom prst="mathEqual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825">
                <a:solidFill>
                  <a:schemeClr val="tx1"/>
                </a:solidFill>
              </a:endParaRPr>
            </a:p>
          </p:txBody>
        </p:sp>
        <p:sp>
          <p:nvSpPr>
            <p:cNvPr id="102" name="TextBox 213">
              <a:extLst>
                <a:ext uri="{FF2B5EF4-FFF2-40B4-BE49-F238E27FC236}">
                  <a16:creationId xmlns:a16="http://schemas.microsoft.com/office/drawing/2014/main" id="{2B04E039-6F1E-7746-8D47-B0D7D69A75CD}"/>
                </a:ext>
              </a:extLst>
            </p:cNvPr>
            <p:cNvSpPr txBox="1"/>
            <p:nvPr/>
          </p:nvSpPr>
          <p:spPr>
            <a:xfrm>
              <a:off x="2742775" y="6569548"/>
              <a:ext cx="967816" cy="276999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he-IL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22,880₪</a:t>
              </a:r>
            </a:p>
          </p:txBody>
        </p:sp>
        <p:sp>
          <p:nvSpPr>
            <p:cNvPr id="103" name="TextBox 214">
              <a:extLst>
                <a:ext uri="{FF2B5EF4-FFF2-40B4-BE49-F238E27FC236}">
                  <a16:creationId xmlns:a16="http://schemas.microsoft.com/office/drawing/2014/main" id="{EDCF8E58-BCCC-6048-934F-72853904C47F}"/>
                </a:ext>
              </a:extLst>
            </p:cNvPr>
            <p:cNvSpPr txBox="1"/>
            <p:nvPr/>
          </p:nvSpPr>
          <p:spPr>
            <a:xfrm>
              <a:off x="4107447" y="6201711"/>
              <a:ext cx="2369964" cy="276999"/>
            </a:xfrm>
            <a:prstGeom prst="rect">
              <a:avLst/>
            </a:prstGeom>
            <a:solidFill>
              <a:srgbClr val="4F227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he-IL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הכנסה פנויה של בית אב</a:t>
              </a:r>
              <a:r>
                <a:rPr lang="en-US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he-IL" sz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ג'</a:t>
              </a:r>
            </a:p>
          </p:txBody>
        </p:sp>
        <p:cxnSp>
          <p:nvCxnSpPr>
            <p:cNvPr id="104" name="מחבר מרפקי 31">
              <a:extLst>
                <a:ext uri="{FF2B5EF4-FFF2-40B4-BE49-F238E27FC236}">
                  <a16:creationId xmlns:a16="http://schemas.microsoft.com/office/drawing/2014/main" id="{8DF52041-C0C7-0A4F-94CF-CD108A56B6E2}"/>
                </a:ext>
              </a:extLst>
            </p:cNvPr>
            <p:cNvCxnSpPr>
              <a:stCxn id="103" idx="1"/>
              <a:endCxn id="99" idx="0"/>
            </p:cNvCxnSpPr>
            <p:nvPr/>
          </p:nvCxnSpPr>
          <p:spPr>
            <a:xfrm rot="10800000" flipV="1">
              <a:off x="825585" y="6340211"/>
              <a:ext cx="3281862" cy="208840"/>
            </a:xfrm>
            <a:prstGeom prst="bentConnector2">
              <a:avLst/>
            </a:prstGeom>
            <a:ln w="19050">
              <a:solidFill>
                <a:srgbClr val="1C4D5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" name="TextBox 153">
            <a:extLst>
              <a:ext uri="{FF2B5EF4-FFF2-40B4-BE49-F238E27FC236}">
                <a16:creationId xmlns:a16="http://schemas.microsoft.com/office/drawing/2014/main" id="{9B479E06-0632-4DB1-B929-C8863C933864}"/>
              </a:ext>
            </a:extLst>
          </p:cNvPr>
          <p:cNvSpPr txBox="1"/>
          <p:nvPr/>
        </p:nvSpPr>
        <p:spPr>
          <a:xfrm>
            <a:off x="9479311" y="4249743"/>
            <a:ext cx="2247971" cy="283828"/>
          </a:xfrm>
          <a:prstGeom prst="rect">
            <a:avLst/>
          </a:prstGeom>
          <a:solidFill>
            <a:srgbClr val="FFDF7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he-IL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מס קהילה (1,250</a:t>
            </a:r>
            <a:r>
              <a:rPr lang="en-US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</a:t>
            </a:r>
            <a:r>
              <a:rPr lang="he-IL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</a:t>
            </a:r>
          </a:p>
        </p:txBody>
      </p:sp>
    </p:spTree>
    <p:extLst>
      <p:ext uri="{BB962C8B-B14F-4D97-AF65-F5344CB8AC3E}">
        <p14:creationId xmlns:p14="http://schemas.microsoft.com/office/powerpoint/2010/main" val="2088210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E66FD539-4B3F-EC4D-867E-2E73A8DB9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33" y="1918965"/>
            <a:ext cx="3138266" cy="4433880"/>
          </a:xfrm>
          <a:prstGeom prst="rect">
            <a:avLst/>
          </a:prstGeom>
        </p:spPr>
      </p:pic>
      <p:sp>
        <p:nvSpPr>
          <p:cNvPr id="6" name="תיבת טקסט 1">
            <a:extLst>
              <a:ext uri="{FF2B5EF4-FFF2-40B4-BE49-F238E27FC236}">
                <a16:creationId xmlns:a16="http://schemas.microsoft.com/office/drawing/2014/main" id="{3B32FA7B-0B0D-ED4B-9949-32BD682ACED0}"/>
              </a:ext>
            </a:extLst>
          </p:cNvPr>
          <p:cNvSpPr txBox="1"/>
          <p:nvPr/>
        </p:nvSpPr>
        <p:spPr>
          <a:xfrm>
            <a:off x="3145536" y="379079"/>
            <a:ext cx="674058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ctr" defTabSz="1828434" eaLnBrk="0" hangingPunct="0">
              <a:defRPr sz="3600" b="1">
                <a:solidFill>
                  <a:srgbClr val="008080"/>
                </a:solidFill>
                <a:effectLst>
                  <a:outerShdw dist="76200" algn="l" rotWithShape="0">
                    <a:schemeClr val="bg1">
                      <a:alpha val="64000"/>
                    </a:schemeClr>
                  </a:outerShdw>
                </a:effectLst>
                <a:latin typeface="Gisha" panose="020B0502040204020203" pitchFamily="34" charset="-79"/>
                <a:ea typeface="Yu Mincho Light" panose="02020300000000000000" pitchFamily="18" charset="-128"/>
                <a:cs typeface="Gisha" panose="020B0502040204020203" pitchFamily="34" charset="-79"/>
              </a:defRPr>
            </a:lvl1pPr>
            <a:lvl2pPr marL="914217" algn="ctr" defTabSz="1828434" eaLnBrk="0" hangingPunct="0">
              <a:defRPr sz="3200" b="1">
                <a:solidFill>
                  <a:srgbClr val="C00000"/>
                </a:solidFill>
                <a:cs typeface="Arial" charset="0"/>
              </a:defRPr>
            </a:lvl2pPr>
            <a:lvl3pPr marL="1828434" algn="ctr" defTabSz="1828434" eaLnBrk="0" hangingPunct="0">
              <a:defRPr sz="3200" b="1">
                <a:solidFill>
                  <a:srgbClr val="C00000"/>
                </a:solidFill>
                <a:cs typeface="Arial" charset="0"/>
              </a:defRPr>
            </a:lvl3pPr>
            <a:lvl4pPr marL="2742651" algn="ctr" defTabSz="1828434" eaLnBrk="0" hangingPunct="0">
              <a:defRPr sz="3200" b="1">
                <a:solidFill>
                  <a:srgbClr val="C00000"/>
                </a:solidFill>
                <a:cs typeface="Arial" charset="0"/>
              </a:defRPr>
            </a:lvl4pPr>
            <a:lvl5pPr marL="3656868" algn="ctr" defTabSz="1828434" eaLnBrk="0" hangingPunct="0">
              <a:defRPr sz="3200" b="1">
                <a:solidFill>
                  <a:srgbClr val="C00000"/>
                </a:solidFill>
                <a:cs typeface="Arial" charset="0"/>
              </a:defRPr>
            </a:lvl5pPr>
            <a:lvl6pPr marL="457200" algn="ctr" defTabSz="1828434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6pPr>
            <a:lvl7pPr marL="914400" algn="ctr" defTabSz="1828434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7pPr>
            <a:lvl8pPr marL="1371600" algn="ctr" defTabSz="1828434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8pPr>
            <a:lvl9pPr marL="1828800" algn="ctr" defTabSz="1828434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9pPr>
          </a:lstStyle>
          <a:p>
            <a:r>
              <a:rPr lang="he-IL" dirty="0"/>
              <a:t>השוואה ופערי הכנסות</a:t>
            </a:r>
            <a:endParaRPr lang="en-US" dirty="0"/>
          </a:p>
        </p:txBody>
      </p:sp>
      <p:graphicFrame>
        <p:nvGraphicFramePr>
          <p:cNvPr id="16" name="טבלה 247">
            <a:extLst>
              <a:ext uri="{FF2B5EF4-FFF2-40B4-BE49-F238E27FC236}">
                <a16:creationId xmlns:a16="http://schemas.microsoft.com/office/drawing/2014/main" id="{888B1EF3-187F-F149-8740-E7F9A417EA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214448"/>
              </p:ext>
            </p:extLst>
          </p:nvPr>
        </p:nvGraphicFramePr>
        <p:xfrm>
          <a:off x="3896275" y="1872495"/>
          <a:ext cx="7583120" cy="1831055"/>
        </p:xfrm>
        <a:graphic>
          <a:graphicData uri="http://schemas.openxmlformats.org/drawingml/2006/table">
            <a:tbl>
              <a:tblPr rtl="1" firstRow="1" bandRow="1">
                <a:tableStyleId>{AF606853-7671-496A-8E4F-DF71F8EC918B}</a:tableStyleId>
              </a:tblPr>
              <a:tblGrid>
                <a:gridCol w="1170530">
                  <a:extLst>
                    <a:ext uri="{9D8B030D-6E8A-4147-A177-3AD203B41FA5}">
                      <a16:colId xmlns:a16="http://schemas.microsoft.com/office/drawing/2014/main" val="2190265783"/>
                    </a:ext>
                  </a:extLst>
                </a:gridCol>
                <a:gridCol w="1317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55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0483">
                  <a:extLst>
                    <a:ext uri="{9D8B030D-6E8A-4147-A177-3AD203B41FA5}">
                      <a16:colId xmlns:a16="http://schemas.microsoft.com/office/drawing/2014/main" val="780920644"/>
                    </a:ext>
                  </a:extLst>
                </a:gridCol>
                <a:gridCol w="950830">
                  <a:extLst>
                    <a:ext uri="{9D8B030D-6E8A-4147-A177-3AD203B41FA5}">
                      <a16:colId xmlns:a16="http://schemas.microsoft.com/office/drawing/2014/main" val="450832721"/>
                    </a:ext>
                  </a:extLst>
                </a:gridCol>
                <a:gridCol w="1040319">
                  <a:extLst>
                    <a:ext uri="{9D8B030D-6E8A-4147-A177-3AD203B41FA5}">
                      <a16:colId xmlns:a16="http://schemas.microsoft.com/office/drawing/2014/main" val="4234560041"/>
                    </a:ext>
                  </a:extLst>
                </a:gridCol>
                <a:gridCol w="877857">
                  <a:extLst>
                    <a:ext uri="{9D8B030D-6E8A-4147-A177-3AD203B41FA5}">
                      <a16:colId xmlns:a16="http://schemas.microsoft.com/office/drawing/2014/main" val="123980960"/>
                    </a:ext>
                  </a:extLst>
                </a:gridCol>
              </a:tblGrid>
              <a:tr h="340807"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1E5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הכנסות ברוטו</a:t>
                      </a: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1E5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פער</a:t>
                      </a: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1E5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הכנסות נטו</a:t>
                      </a: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1E5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פער</a:t>
                      </a: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1E5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תקציב</a:t>
                      </a: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1E5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פער</a:t>
                      </a: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1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980969"/>
                  </a:ext>
                </a:extLst>
              </a:tr>
              <a:tr h="378963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chemeClr val="tx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משפחה א'</a:t>
                      </a: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B4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chemeClr val="tx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15,000 ₪ </a:t>
                      </a: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B4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chemeClr val="tx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100%</a:t>
                      </a: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B4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chemeClr val="tx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11,500</a:t>
                      </a: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B4B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800" kern="1200" dirty="0">
                          <a:solidFill>
                            <a:schemeClr val="tx1"/>
                          </a:solidFill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100%</a:t>
                      </a: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B4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chemeClr val="tx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16,500</a:t>
                      </a: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B4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chemeClr val="tx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100%</a:t>
                      </a: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B4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8128134"/>
                  </a:ext>
                </a:extLst>
              </a:tr>
              <a:tr h="417826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chemeClr val="tx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משפחה ב'</a:t>
                      </a: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B4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chemeClr val="tx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30,000 ₪ </a:t>
                      </a: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B4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chemeClr val="tx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200%</a:t>
                      </a: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B4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chemeClr val="tx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19,500</a:t>
                      </a: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B4B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800" kern="1200" dirty="0">
                          <a:solidFill>
                            <a:schemeClr val="tx1"/>
                          </a:solidFill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169%</a:t>
                      </a: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B4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chemeClr val="tx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17,000</a:t>
                      </a: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B4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chemeClr val="tx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103%</a:t>
                      </a: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B4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521575"/>
                  </a:ext>
                </a:extLst>
              </a:tr>
              <a:tr h="394186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chemeClr val="tx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משפחה ג'</a:t>
                      </a: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B4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chemeClr val="tx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50,000 ₪ </a:t>
                      </a: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B4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chemeClr val="tx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333%</a:t>
                      </a: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B4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chemeClr val="tx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27,500</a:t>
                      </a: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B4B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800" kern="1200" dirty="0">
                          <a:solidFill>
                            <a:schemeClr val="tx1"/>
                          </a:solidFill>
                          <a:latin typeface="Gisha" panose="020B0502040204020203" pitchFamily="34" charset="-79"/>
                          <a:ea typeface="+mn-ea"/>
                          <a:cs typeface="Gisha" panose="020B0502040204020203" pitchFamily="34" charset="-79"/>
                        </a:rPr>
                        <a:t>239%</a:t>
                      </a: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B4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chemeClr val="tx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22,880</a:t>
                      </a: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B4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chemeClr val="tx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138%</a:t>
                      </a: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B4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048345"/>
                  </a:ext>
                </a:extLst>
              </a:tr>
            </a:tbl>
          </a:graphicData>
        </a:graphic>
      </p:graphicFrame>
      <p:sp>
        <p:nvSpPr>
          <p:cNvPr id="17" name="TextBox 8">
            <a:extLst>
              <a:ext uri="{FF2B5EF4-FFF2-40B4-BE49-F238E27FC236}">
                <a16:creationId xmlns:a16="http://schemas.microsoft.com/office/drawing/2014/main" id="{57990AA4-15EB-6F42-8D0A-414CA4DDA3E4}"/>
              </a:ext>
            </a:extLst>
          </p:cNvPr>
          <p:cNvSpPr txBox="1"/>
          <p:nvPr/>
        </p:nvSpPr>
        <p:spPr>
          <a:xfrm>
            <a:off x="3896275" y="3747735"/>
            <a:ext cx="758312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600" b="1" dirty="0">
                <a:solidFill>
                  <a:srgbClr val="551E5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סה"כ ערך השירותים לתקן (שוויוני) = 3,500 ₪ לתקן </a:t>
            </a:r>
            <a:r>
              <a:rPr lang="en-US" sz="1600" b="1" dirty="0">
                <a:solidFill>
                  <a:srgbClr val="551E5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X</a:t>
            </a:r>
            <a:r>
              <a:rPr lang="he-IL" sz="1600" b="1" dirty="0">
                <a:solidFill>
                  <a:srgbClr val="551E5D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4.4 = 15,400 ₪   </a:t>
            </a:r>
          </a:p>
        </p:txBody>
      </p:sp>
      <p:graphicFrame>
        <p:nvGraphicFramePr>
          <p:cNvPr id="18" name="טבלה 251">
            <a:extLst>
              <a:ext uri="{FF2B5EF4-FFF2-40B4-BE49-F238E27FC236}">
                <a16:creationId xmlns:a16="http://schemas.microsoft.com/office/drawing/2014/main" id="{858AF130-D309-2143-8A7F-83EE9CBF18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675655"/>
              </p:ext>
            </p:extLst>
          </p:nvPr>
        </p:nvGraphicFramePr>
        <p:xfrm>
          <a:off x="3896275" y="4384390"/>
          <a:ext cx="7583120" cy="2038860"/>
        </p:xfrm>
        <a:graphic>
          <a:graphicData uri="http://schemas.openxmlformats.org/drawingml/2006/table">
            <a:tbl>
              <a:tblPr rtl="1" firstRow="1" bandRow="1">
                <a:tableStyleId>{AF606853-7671-496A-8E4F-DF71F8EC918B}</a:tableStyleId>
              </a:tblPr>
              <a:tblGrid>
                <a:gridCol w="1332732">
                  <a:extLst>
                    <a:ext uri="{9D8B030D-6E8A-4147-A177-3AD203B41FA5}">
                      <a16:colId xmlns:a16="http://schemas.microsoft.com/office/drawing/2014/main" val="2190265783"/>
                    </a:ext>
                  </a:extLst>
                </a:gridCol>
                <a:gridCol w="1516506">
                  <a:extLst>
                    <a:ext uri="{9D8B030D-6E8A-4147-A177-3AD203B41FA5}">
                      <a16:colId xmlns:a16="http://schemas.microsoft.com/office/drawing/2014/main" val="4234560041"/>
                    </a:ext>
                  </a:extLst>
                </a:gridCol>
                <a:gridCol w="3426325">
                  <a:extLst>
                    <a:ext uri="{9D8B030D-6E8A-4147-A177-3AD203B41FA5}">
                      <a16:colId xmlns:a16="http://schemas.microsoft.com/office/drawing/2014/main" val="4196273986"/>
                    </a:ext>
                  </a:extLst>
                </a:gridCol>
                <a:gridCol w="1307557">
                  <a:extLst>
                    <a:ext uri="{9D8B030D-6E8A-4147-A177-3AD203B41FA5}">
                      <a16:colId xmlns:a16="http://schemas.microsoft.com/office/drawing/2014/main" val="123980960"/>
                    </a:ext>
                  </a:extLst>
                </a:gridCol>
              </a:tblGrid>
              <a:tr h="569747">
                <a:tc>
                  <a:txBody>
                    <a:bodyPr/>
                    <a:lstStyle/>
                    <a:p>
                      <a:pPr algn="ctr" rtl="1"/>
                      <a:endParaRPr lang="he-IL" dirty="0">
                        <a:latin typeface="Gisha" panose="020B0502040204020203" pitchFamily="34" charset="-79"/>
                        <a:cs typeface="Gisha" panose="020B0502040204020203" pitchFamily="34" charset="-79"/>
                      </a:endParaRP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1E5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תקציב בכסף</a:t>
                      </a: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1E5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תקציב בכסף ושווה כסף</a:t>
                      </a: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1E5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פער</a:t>
                      </a: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1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980969"/>
                  </a:ext>
                </a:extLst>
              </a:tr>
              <a:tr h="506795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chemeClr val="tx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משפחה א'</a:t>
                      </a: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B4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chemeClr val="tx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16,500 ₪ </a:t>
                      </a: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B4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chemeClr val="tx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16,500 + 15,400 = 31,900</a:t>
                      </a: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B4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chemeClr val="tx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100%</a:t>
                      </a: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B4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8128134"/>
                  </a:ext>
                </a:extLst>
              </a:tr>
              <a:tr h="495167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chemeClr val="tx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משפחה ב'</a:t>
                      </a: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B4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chemeClr val="tx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17,000 ₪ </a:t>
                      </a: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B4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chemeClr val="tx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17,000+ 15,400 = 32,400</a:t>
                      </a: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B4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chemeClr val="tx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101.5%</a:t>
                      </a: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B4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521575"/>
                  </a:ext>
                </a:extLst>
              </a:tr>
              <a:tr h="467151"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chemeClr val="tx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משפחה ג'</a:t>
                      </a: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B4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chemeClr val="tx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22,880 ₪ </a:t>
                      </a: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B4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chemeClr val="tx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22,880+ 15,400 = 38,280</a:t>
                      </a: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B4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solidFill>
                            <a:schemeClr val="tx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120%</a:t>
                      </a:r>
                    </a:p>
                  </a:txBody>
                  <a:tcPr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B4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048345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EA882B65-4893-DB46-9AD2-62D9C68F9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714" y="4021509"/>
            <a:ext cx="2450593" cy="1965985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9BA4537D-9968-4A26-9216-E9832751D6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660"/>
          <a:stretch/>
        </p:blipFill>
        <p:spPr>
          <a:xfrm>
            <a:off x="10854526" y="0"/>
            <a:ext cx="1186423" cy="1265096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9ED5E3A0-C139-4A4A-B986-227935F3D1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51" y="142979"/>
            <a:ext cx="2632417" cy="875625"/>
          </a:xfrm>
          <a:prstGeom prst="rect">
            <a:avLst/>
          </a:prstGeom>
        </p:spPr>
      </p:pic>
      <p:pic>
        <p:nvPicPr>
          <p:cNvPr id="19" name="Picture 4" descr="Funky Cyan Blue Orange Yellow Ink Stock Vector (Royalty Free) 1124548580">
            <a:extLst>
              <a:ext uri="{FF2B5EF4-FFF2-40B4-BE49-F238E27FC236}">
                <a16:creationId xmlns:a16="http://schemas.microsoft.com/office/drawing/2014/main" id="{3A741643-FDEA-496A-884C-0ECCF4DE0D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95" b="4108"/>
          <a:stretch/>
        </p:blipFill>
        <p:spPr bwMode="auto">
          <a:xfrm flipH="1">
            <a:off x="49631" y="1050553"/>
            <a:ext cx="12092737" cy="33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808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תיבת טקסט 1">
            <a:extLst>
              <a:ext uri="{FF2B5EF4-FFF2-40B4-BE49-F238E27FC236}">
                <a16:creationId xmlns:a16="http://schemas.microsoft.com/office/drawing/2014/main" id="{3A6B23AD-1287-0E43-93D5-1B786CD54076}"/>
              </a:ext>
            </a:extLst>
          </p:cNvPr>
          <p:cNvSpPr txBox="1"/>
          <p:nvPr/>
        </p:nvSpPr>
        <p:spPr>
          <a:xfrm>
            <a:off x="1549229" y="232190"/>
            <a:ext cx="9185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he-IL" sz="3600" b="1" dirty="0">
                <a:solidFill>
                  <a:schemeClr val="bg1"/>
                </a:solidFill>
              </a:rPr>
              <a:t>שיטת הצבירה – לינארי ומעריכי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D0936B-EAB7-354D-8451-9E77E700A16E}"/>
              </a:ext>
            </a:extLst>
          </p:cNvPr>
          <p:cNvSpPr txBox="1"/>
          <p:nvPr/>
        </p:nvSpPr>
        <p:spPr>
          <a:xfrm>
            <a:off x="12837226" y="4524499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</p:txBody>
      </p:sp>
      <p:cxnSp>
        <p:nvCxnSpPr>
          <p:cNvPr id="16" name="מחבר ישר 15">
            <a:extLst>
              <a:ext uri="{FF2B5EF4-FFF2-40B4-BE49-F238E27FC236}">
                <a16:creationId xmlns:a16="http://schemas.microsoft.com/office/drawing/2014/main" id="{A4975138-E06A-4100-93AC-28716CF6AB3C}"/>
              </a:ext>
            </a:extLst>
          </p:cNvPr>
          <p:cNvCxnSpPr>
            <a:cxnSpLocks/>
          </p:cNvCxnSpPr>
          <p:nvPr/>
        </p:nvCxnSpPr>
        <p:spPr>
          <a:xfrm flipH="1">
            <a:off x="1855232" y="2492940"/>
            <a:ext cx="11216" cy="3630519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צורה חופשית: צורה 16">
            <a:extLst>
              <a:ext uri="{FF2B5EF4-FFF2-40B4-BE49-F238E27FC236}">
                <a16:creationId xmlns:a16="http://schemas.microsoft.com/office/drawing/2014/main" id="{7642B2F7-6F8D-443E-B698-E2B561949C85}"/>
              </a:ext>
            </a:extLst>
          </p:cNvPr>
          <p:cNvSpPr/>
          <p:nvPr/>
        </p:nvSpPr>
        <p:spPr>
          <a:xfrm>
            <a:off x="2094891" y="2577786"/>
            <a:ext cx="7308487" cy="3119883"/>
          </a:xfrm>
          <a:custGeom>
            <a:avLst/>
            <a:gdLst>
              <a:gd name="connsiteX0" fmla="*/ 0 w 5105400"/>
              <a:gd name="connsiteY0" fmla="*/ 2762250 h 2762250"/>
              <a:gd name="connsiteX1" fmla="*/ 1695450 w 5105400"/>
              <a:gd name="connsiteY1" fmla="*/ 590550 h 2762250"/>
              <a:gd name="connsiteX2" fmla="*/ 5105400 w 5105400"/>
              <a:gd name="connsiteY2" fmla="*/ 0 h 2762250"/>
              <a:gd name="connsiteX0" fmla="*/ 0 w 5105400"/>
              <a:gd name="connsiteY0" fmla="*/ 3057525 h 3057525"/>
              <a:gd name="connsiteX1" fmla="*/ 1695450 w 5105400"/>
              <a:gd name="connsiteY1" fmla="*/ 885825 h 3057525"/>
              <a:gd name="connsiteX2" fmla="*/ 5105400 w 5105400"/>
              <a:gd name="connsiteY2" fmla="*/ 0 h 305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05400" h="3057525">
                <a:moveTo>
                  <a:pt x="0" y="3057525"/>
                </a:moveTo>
                <a:cubicBezTo>
                  <a:pt x="422275" y="2201862"/>
                  <a:pt x="844550" y="1346200"/>
                  <a:pt x="1695450" y="885825"/>
                </a:cubicBezTo>
                <a:cubicBezTo>
                  <a:pt x="2546350" y="425450"/>
                  <a:pt x="3825875" y="65087"/>
                  <a:pt x="5105400" y="0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cxnSp>
        <p:nvCxnSpPr>
          <p:cNvPr id="18" name="מחבר ישר 17">
            <a:extLst>
              <a:ext uri="{FF2B5EF4-FFF2-40B4-BE49-F238E27FC236}">
                <a16:creationId xmlns:a16="http://schemas.microsoft.com/office/drawing/2014/main" id="{8D324C9A-30DD-46FD-A8E9-3BC2C2AB503A}"/>
              </a:ext>
            </a:extLst>
          </p:cNvPr>
          <p:cNvCxnSpPr>
            <a:cxnSpLocks/>
          </p:cNvCxnSpPr>
          <p:nvPr/>
        </p:nvCxnSpPr>
        <p:spPr>
          <a:xfrm flipH="1">
            <a:off x="9520243" y="2784776"/>
            <a:ext cx="24159" cy="3279849"/>
          </a:xfrm>
          <a:prstGeom prst="line">
            <a:avLst/>
          </a:prstGeom>
          <a:ln w="57150" cap="flat" cmpd="sng" algn="ctr">
            <a:solidFill>
              <a:srgbClr val="FF66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כוכב: 5 פינות 18">
            <a:extLst>
              <a:ext uri="{FF2B5EF4-FFF2-40B4-BE49-F238E27FC236}">
                <a16:creationId xmlns:a16="http://schemas.microsoft.com/office/drawing/2014/main" id="{352D89C3-BC9A-4027-9CCE-78C18326E73F}"/>
              </a:ext>
            </a:extLst>
          </p:cNvPr>
          <p:cNvSpPr/>
          <p:nvPr/>
        </p:nvSpPr>
        <p:spPr>
          <a:xfrm>
            <a:off x="9251808" y="2199073"/>
            <a:ext cx="634314" cy="56172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1" name="מחבר ישר 20">
            <a:extLst>
              <a:ext uri="{FF2B5EF4-FFF2-40B4-BE49-F238E27FC236}">
                <a16:creationId xmlns:a16="http://schemas.microsoft.com/office/drawing/2014/main" id="{7463597F-5807-41E3-BF07-D0E8BD3545F2}"/>
              </a:ext>
            </a:extLst>
          </p:cNvPr>
          <p:cNvCxnSpPr>
            <a:cxnSpLocks/>
          </p:cNvCxnSpPr>
          <p:nvPr/>
        </p:nvCxnSpPr>
        <p:spPr>
          <a:xfrm flipV="1">
            <a:off x="2094892" y="2520397"/>
            <a:ext cx="7234043" cy="70210"/>
          </a:xfrm>
          <a:prstGeom prst="line">
            <a:avLst/>
          </a:prstGeom>
          <a:ln w="57150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מחבר: מרפקי 21">
            <a:extLst>
              <a:ext uri="{FF2B5EF4-FFF2-40B4-BE49-F238E27FC236}">
                <a16:creationId xmlns:a16="http://schemas.microsoft.com/office/drawing/2014/main" id="{1D39A2EC-7A66-4EB3-9306-4F23E8587855}"/>
              </a:ext>
            </a:extLst>
          </p:cNvPr>
          <p:cNvCxnSpPr/>
          <p:nvPr/>
        </p:nvCxnSpPr>
        <p:spPr bwMode="auto">
          <a:xfrm rot="5400000" flipH="1" flipV="1">
            <a:off x="2064096" y="5570131"/>
            <a:ext cx="406111" cy="297961"/>
          </a:xfrm>
          <a:prstGeom prst="bentConnector3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מחבר: מרפקי 22">
            <a:extLst>
              <a:ext uri="{FF2B5EF4-FFF2-40B4-BE49-F238E27FC236}">
                <a16:creationId xmlns:a16="http://schemas.microsoft.com/office/drawing/2014/main" id="{F1A10970-15BB-4500-AFE2-41E5AFD401BE}"/>
              </a:ext>
            </a:extLst>
          </p:cNvPr>
          <p:cNvCxnSpPr/>
          <p:nvPr/>
        </p:nvCxnSpPr>
        <p:spPr bwMode="auto">
          <a:xfrm rot="5400000" flipH="1" flipV="1">
            <a:off x="2362057" y="5164020"/>
            <a:ext cx="406111" cy="297961"/>
          </a:xfrm>
          <a:prstGeom prst="bentConnector3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מחבר: מרפקי 27">
            <a:extLst>
              <a:ext uri="{FF2B5EF4-FFF2-40B4-BE49-F238E27FC236}">
                <a16:creationId xmlns:a16="http://schemas.microsoft.com/office/drawing/2014/main" id="{105EF2B5-A3D6-47BE-BE10-96F34316EF78}"/>
              </a:ext>
            </a:extLst>
          </p:cNvPr>
          <p:cNvCxnSpPr/>
          <p:nvPr/>
        </p:nvCxnSpPr>
        <p:spPr bwMode="auto">
          <a:xfrm rot="5400000" flipH="1" flipV="1">
            <a:off x="2655236" y="4749554"/>
            <a:ext cx="415676" cy="297961"/>
          </a:xfrm>
          <a:prstGeom prst="bentConnector3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מחבר: מרפקי 28">
            <a:extLst>
              <a:ext uri="{FF2B5EF4-FFF2-40B4-BE49-F238E27FC236}">
                <a16:creationId xmlns:a16="http://schemas.microsoft.com/office/drawing/2014/main" id="{5A69DCC3-6B7D-46E6-824A-DD0F67D6C1E8}"/>
              </a:ext>
            </a:extLst>
          </p:cNvPr>
          <p:cNvCxnSpPr/>
          <p:nvPr/>
        </p:nvCxnSpPr>
        <p:spPr bwMode="auto">
          <a:xfrm rot="5400000" flipH="1" flipV="1">
            <a:off x="2957650" y="4438447"/>
            <a:ext cx="406111" cy="297961"/>
          </a:xfrm>
          <a:prstGeom prst="bentConnector3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מחבר: מרפקי 29">
            <a:extLst>
              <a:ext uri="{FF2B5EF4-FFF2-40B4-BE49-F238E27FC236}">
                <a16:creationId xmlns:a16="http://schemas.microsoft.com/office/drawing/2014/main" id="{031E9317-BB9E-4827-BBA6-03DFC8DE8497}"/>
              </a:ext>
            </a:extLst>
          </p:cNvPr>
          <p:cNvCxnSpPr/>
          <p:nvPr/>
        </p:nvCxnSpPr>
        <p:spPr bwMode="auto">
          <a:xfrm rot="5400000" flipH="1" flipV="1">
            <a:off x="3256166" y="4196540"/>
            <a:ext cx="406111" cy="297961"/>
          </a:xfrm>
          <a:prstGeom prst="bentConnector3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מחבר: מרפקי 30">
            <a:extLst>
              <a:ext uri="{FF2B5EF4-FFF2-40B4-BE49-F238E27FC236}">
                <a16:creationId xmlns:a16="http://schemas.microsoft.com/office/drawing/2014/main" id="{EBD22E2B-9FC8-4956-BF6A-7FCED51A3AEC}"/>
              </a:ext>
            </a:extLst>
          </p:cNvPr>
          <p:cNvCxnSpPr/>
          <p:nvPr/>
        </p:nvCxnSpPr>
        <p:spPr bwMode="auto">
          <a:xfrm flipV="1">
            <a:off x="3608202" y="3709006"/>
            <a:ext cx="1040403" cy="428721"/>
          </a:xfrm>
          <a:prstGeom prst="bentConnector3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מחבר: מרפקי 31">
            <a:extLst>
              <a:ext uri="{FF2B5EF4-FFF2-40B4-BE49-F238E27FC236}">
                <a16:creationId xmlns:a16="http://schemas.microsoft.com/office/drawing/2014/main" id="{A2CA5683-2719-4A92-BA64-6849C65675C3}"/>
              </a:ext>
            </a:extLst>
          </p:cNvPr>
          <p:cNvCxnSpPr/>
          <p:nvPr/>
        </p:nvCxnSpPr>
        <p:spPr bwMode="auto">
          <a:xfrm flipV="1">
            <a:off x="4638811" y="3331263"/>
            <a:ext cx="1457188" cy="381939"/>
          </a:xfrm>
          <a:prstGeom prst="bentConnector3">
            <a:avLst>
              <a:gd name="adj1" fmla="val 32373"/>
            </a:avLst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מחבר: מרפקי 32">
            <a:extLst>
              <a:ext uri="{FF2B5EF4-FFF2-40B4-BE49-F238E27FC236}">
                <a16:creationId xmlns:a16="http://schemas.microsoft.com/office/drawing/2014/main" id="{4088A49C-023C-4C3D-B673-1BD4C87B1464}"/>
              </a:ext>
            </a:extLst>
          </p:cNvPr>
          <p:cNvCxnSpPr/>
          <p:nvPr/>
        </p:nvCxnSpPr>
        <p:spPr bwMode="auto">
          <a:xfrm flipV="1">
            <a:off x="6434721" y="2848086"/>
            <a:ext cx="964508" cy="17804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מחבר ישר 33">
            <a:extLst>
              <a:ext uri="{FF2B5EF4-FFF2-40B4-BE49-F238E27FC236}">
                <a16:creationId xmlns:a16="http://schemas.microsoft.com/office/drawing/2014/main" id="{2C01105B-C8D0-4607-B9E5-A57251EA5541}"/>
              </a:ext>
            </a:extLst>
          </p:cNvPr>
          <p:cNvCxnSpPr>
            <a:cxnSpLocks/>
          </p:cNvCxnSpPr>
          <p:nvPr/>
        </p:nvCxnSpPr>
        <p:spPr>
          <a:xfrm flipH="1">
            <a:off x="1810405" y="6185819"/>
            <a:ext cx="8663386" cy="0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7" name="תיבת טקסט 36">
            <a:extLst>
              <a:ext uri="{FF2B5EF4-FFF2-40B4-BE49-F238E27FC236}">
                <a16:creationId xmlns:a16="http://schemas.microsoft.com/office/drawing/2014/main" id="{F98A99DB-EFD5-4187-855F-EC4081492C62}"/>
              </a:ext>
            </a:extLst>
          </p:cNvPr>
          <p:cNvSpPr txBox="1"/>
          <p:nvPr/>
        </p:nvSpPr>
        <p:spPr>
          <a:xfrm>
            <a:off x="9290717" y="6275308"/>
            <a:ext cx="224665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b="1" dirty="0">
                <a:latin typeface="Gisha" panose="020B0502040204020203" pitchFamily="34" charset="-79"/>
              </a:rPr>
              <a:t> גיל </a:t>
            </a:r>
            <a:r>
              <a:rPr lang="he-IL" sz="2400" b="1" dirty="0" err="1">
                <a:latin typeface="Gisha" panose="020B0502040204020203" pitchFamily="34" charset="-79"/>
              </a:rPr>
              <a:t>החבר.ה</a:t>
            </a:r>
            <a:r>
              <a:rPr lang="he-IL" sz="2400" b="1" dirty="0">
                <a:latin typeface="Gisha" panose="020B0502040204020203" pitchFamily="34" charset="-79"/>
              </a:rPr>
              <a:t>  67</a:t>
            </a:r>
          </a:p>
        </p:txBody>
      </p:sp>
      <p:sp>
        <p:nvSpPr>
          <p:cNvPr id="38" name="תיבת טקסט 37">
            <a:extLst>
              <a:ext uri="{FF2B5EF4-FFF2-40B4-BE49-F238E27FC236}">
                <a16:creationId xmlns:a16="http://schemas.microsoft.com/office/drawing/2014/main" id="{8D2A9467-B05C-4444-91A6-B8AD975C6BC0}"/>
              </a:ext>
            </a:extLst>
          </p:cNvPr>
          <p:cNvSpPr txBox="1"/>
          <p:nvPr/>
        </p:nvSpPr>
        <p:spPr>
          <a:xfrm>
            <a:off x="191766" y="1852469"/>
            <a:ext cx="38528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400" b="1" dirty="0">
                <a:latin typeface="Gisha" panose="020B0502040204020203" pitchFamily="34" charset="-79"/>
              </a:rPr>
              <a:t>תקציב פרישה/פנסיית מטרה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3F28ED4-0468-4E4E-80A3-7B801886CCC3}"/>
              </a:ext>
            </a:extLst>
          </p:cNvPr>
          <p:cNvGrpSpPr/>
          <p:nvPr/>
        </p:nvGrpSpPr>
        <p:grpSpPr>
          <a:xfrm>
            <a:off x="4360358" y="4224654"/>
            <a:ext cx="1106362" cy="369332"/>
            <a:chOff x="622709" y="5565731"/>
            <a:chExt cx="1106362" cy="369332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A623996F-CB89-924E-956E-1FB07B8E1764}"/>
                </a:ext>
              </a:extLst>
            </p:cNvPr>
            <p:cNvGrpSpPr/>
            <p:nvPr/>
          </p:nvGrpSpPr>
          <p:grpSpPr>
            <a:xfrm>
              <a:off x="622709" y="5613878"/>
              <a:ext cx="1019520" cy="251640"/>
              <a:chOff x="307545" y="3452227"/>
              <a:chExt cx="1019520" cy="251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312D6AB3-7BA4-424F-972A-0F3667925998}"/>
                      </a:ext>
                    </a:extLst>
                  </p14:cNvPr>
                  <p14:cNvContentPartPr/>
                  <p14:nvPr/>
                </p14:nvContentPartPr>
                <p14:xfrm>
                  <a:off x="307545" y="3524947"/>
                  <a:ext cx="1019520" cy="17892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312D6AB3-7BA4-424F-972A-0F3667925998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253905" y="3417307"/>
                    <a:ext cx="1127160" cy="394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370420F4-9FD6-1444-AC29-D01B1DDD0129}"/>
                      </a:ext>
                    </a:extLst>
                  </p14:cNvPr>
                  <p14:cNvContentPartPr/>
                  <p14:nvPr/>
                </p14:nvContentPartPr>
                <p14:xfrm>
                  <a:off x="412665" y="3452227"/>
                  <a:ext cx="851040" cy="1555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370420F4-9FD6-1444-AC29-D01B1DDD0129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359025" y="3344227"/>
                    <a:ext cx="958680" cy="371160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78AD380-D258-5345-9A39-09C709893DD3}"/>
                </a:ext>
              </a:extLst>
            </p:cNvPr>
            <p:cNvSpPr txBox="1"/>
            <p:nvPr/>
          </p:nvSpPr>
          <p:spPr>
            <a:xfrm>
              <a:off x="805420" y="5565731"/>
              <a:ext cx="9236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e-IL" b="1" dirty="0">
                  <a:latin typeface="Gisha" panose="020B0502040204020203" pitchFamily="34" charset="-79"/>
                </a:rPr>
                <a:t>לינארית</a:t>
              </a:r>
              <a:endParaRPr lang="en-US" dirty="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ABAD73E-4765-B540-8CA2-B0E87FC3532A}"/>
              </a:ext>
            </a:extLst>
          </p:cNvPr>
          <p:cNvGrpSpPr/>
          <p:nvPr/>
        </p:nvGrpSpPr>
        <p:grpSpPr>
          <a:xfrm>
            <a:off x="2502146" y="3236968"/>
            <a:ext cx="1075256" cy="646331"/>
            <a:chOff x="411821" y="3775043"/>
            <a:chExt cx="1075256" cy="646331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1B1B6C4A-9E8E-AD49-9E96-12A6F721559B}"/>
                </a:ext>
              </a:extLst>
            </p:cNvPr>
            <p:cNvGrpSpPr/>
            <p:nvPr/>
          </p:nvGrpSpPr>
          <p:grpSpPr>
            <a:xfrm>
              <a:off x="411821" y="3854908"/>
              <a:ext cx="1019520" cy="251640"/>
              <a:chOff x="307545" y="3452227"/>
              <a:chExt cx="1019520" cy="251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AC112E5F-7C07-394F-8CD6-F59A82B14304}"/>
                      </a:ext>
                    </a:extLst>
                  </p14:cNvPr>
                  <p14:cNvContentPartPr/>
                  <p14:nvPr/>
                </p14:nvContentPartPr>
                <p14:xfrm>
                  <a:off x="307545" y="3524947"/>
                  <a:ext cx="1019520" cy="17892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AC112E5F-7C07-394F-8CD6-F59A82B14304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253905" y="3417307"/>
                    <a:ext cx="1127160" cy="394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2858334F-9F60-0D43-B676-30D4F94D80C1}"/>
                      </a:ext>
                    </a:extLst>
                  </p14:cNvPr>
                  <p14:cNvContentPartPr/>
                  <p14:nvPr/>
                </p14:nvContentPartPr>
                <p14:xfrm>
                  <a:off x="412665" y="3452227"/>
                  <a:ext cx="851040" cy="15552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2858334F-9F60-0D43-B676-30D4F94D80C1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359025" y="3344227"/>
                    <a:ext cx="958680" cy="371160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4FC3171-82F2-444E-B8E4-3EF3FD043A6E}"/>
                </a:ext>
              </a:extLst>
            </p:cNvPr>
            <p:cNvSpPr txBox="1"/>
            <p:nvPr/>
          </p:nvSpPr>
          <p:spPr>
            <a:xfrm>
              <a:off x="516940" y="3775043"/>
              <a:ext cx="97013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e-IL" b="1" dirty="0" err="1">
                  <a:latin typeface="Gisha" panose="020B0502040204020203" pitchFamily="34" charset="-79"/>
                </a:rPr>
                <a:t>מעריכית</a:t>
              </a:r>
              <a:endParaRPr lang="en-US" b="1" dirty="0">
                <a:latin typeface="Gisha" panose="020B0502040204020203" pitchFamily="34" charset="-79"/>
              </a:endParaRPr>
            </a:p>
            <a:p>
              <a:endParaRPr lang="en-US" dirty="0"/>
            </a:p>
          </p:txBody>
        </p:sp>
      </p:grpSp>
      <p:sp>
        <p:nvSpPr>
          <p:cNvPr id="40" name="תיבת טקסט 1">
            <a:extLst>
              <a:ext uri="{FF2B5EF4-FFF2-40B4-BE49-F238E27FC236}">
                <a16:creationId xmlns:a16="http://schemas.microsoft.com/office/drawing/2014/main" id="{CD51A01E-8729-4188-A7B3-1710727C7E07}"/>
              </a:ext>
            </a:extLst>
          </p:cNvPr>
          <p:cNvSpPr txBox="1"/>
          <p:nvPr/>
        </p:nvSpPr>
        <p:spPr>
          <a:xfrm>
            <a:off x="2863074" y="294550"/>
            <a:ext cx="746206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ctr" defTabSz="1828434" eaLnBrk="0" hangingPunct="0">
              <a:defRPr sz="3600" b="1">
                <a:solidFill>
                  <a:srgbClr val="008080"/>
                </a:solidFill>
                <a:effectLst>
                  <a:outerShdw dist="76200" algn="l" rotWithShape="0">
                    <a:schemeClr val="bg1">
                      <a:alpha val="64000"/>
                    </a:schemeClr>
                  </a:outerShdw>
                </a:effectLst>
                <a:latin typeface="Gisha" panose="020B0502040204020203" pitchFamily="34" charset="-79"/>
                <a:ea typeface="Yu Mincho Light" panose="02020300000000000000" pitchFamily="18" charset="-128"/>
                <a:cs typeface="Gisha" panose="020B0502040204020203" pitchFamily="34" charset="-79"/>
              </a:defRPr>
            </a:lvl1pPr>
            <a:lvl2pPr marL="914217" algn="ctr" defTabSz="1828434" eaLnBrk="0" hangingPunct="0">
              <a:defRPr sz="3200" b="1">
                <a:solidFill>
                  <a:srgbClr val="C00000"/>
                </a:solidFill>
                <a:cs typeface="Arial" charset="0"/>
              </a:defRPr>
            </a:lvl2pPr>
            <a:lvl3pPr marL="1828434" algn="ctr" defTabSz="1828434" eaLnBrk="0" hangingPunct="0">
              <a:defRPr sz="3200" b="1">
                <a:solidFill>
                  <a:srgbClr val="C00000"/>
                </a:solidFill>
                <a:cs typeface="Arial" charset="0"/>
              </a:defRPr>
            </a:lvl3pPr>
            <a:lvl4pPr marL="2742651" algn="ctr" defTabSz="1828434" eaLnBrk="0" hangingPunct="0">
              <a:defRPr sz="3200" b="1">
                <a:solidFill>
                  <a:srgbClr val="C00000"/>
                </a:solidFill>
                <a:cs typeface="Arial" charset="0"/>
              </a:defRPr>
            </a:lvl4pPr>
            <a:lvl5pPr marL="3656868" algn="ctr" defTabSz="1828434" eaLnBrk="0" hangingPunct="0">
              <a:defRPr sz="3200" b="1">
                <a:solidFill>
                  <a:srgbClr val="C00000"/>
                </a:solidFill>
                <a:cs typeface="Arial" charset="0"/>
              </a:defRPr>
            </a:lvl5pPr>
            <a:lvl6pPr marL="457200" algn="ctr" defTabSz="1828434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6pPr>
            <a:lvl7pPr marL="914400" algn="ctr" defTabSz="1828434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7pPr>
            <a:lvl8pPr marL="1371600" algn="ctr" defTabSz="1828434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8pPr>
            <a:lvl9pPr marL="1828800" algn="ctr" defTabSz="1828434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9pPr>
          </a:lstStyle>
          <a:p>
            <a:r>
              <a:rPr lang="he-IL" dirty="0"/>
              <a:t>שיטת הצבירה – לינארית </a:t>
            </a:r>
            <a:r>
              <a:rPr lang="he-IL" dirty="0" err="1"/>
              <a:t>ומעריכית</a:t>
            </a:r>
            <a:endParaRPr lang="en-US" dirty="0"/>
          </a:p>
        </p:txBody>
      </p:sp>
      <p:pic>
        <p:nvPicPr>
          <p:cNvPr id="41" name="תמונה 40">
            <a:extLst>
              <a:ext uri="{FF2B5EF4-FFF2-40B4-BE49-F238E27FC236}">
                <a16:creationId xmlns:a16="http://schemas.microsoft.com/office/drawing/2014/main" id="{6CD6FD8D-590D-4B83-BB8A-365682FEA10E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83660"/>
          <a:stretch/>
        </p:blipFill>
        <p:spPr>
          <a:xfrm>
            <a:off x="10854526" y="0"/>
            <a:ext cx="1186423" cy="1265096"/>
          </a:xfrm>
          <a:prstGeom prst="rect">
            <a:avLst/>
          </a:prstGeom>
        </p:spPr>
      </p:pic>
      <p:pic>
        <p:nvPicPr>
          <p:cNvPr id="42" name="תמונה 41">
            <a:extLst>
              <a:ext uri="{FF2B5EF4-FFF2-40B4-BE49-F238E27FC236}">
                <a16:creationId xmlns:a16="http://schemas.microsoft.com/office/drawing/2014/main" id="{07C9A05B-28D2-4DFB-B6AA-4708508C63C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51" y="142979"/>
            <a:ext cx="2632417" cy="875625"/>
          </a:xfrm>
          <a:prstGeom prst="rect">
            <a:avLst/>
          </a:prstGeom>
        </p:spPr>
      </p:pic>
      <p:pic>
        <p:nvPicPr>
          <p:cNvPr id="43" name="Picture 4" descr="Funky Cyan Blue Orange Yellow Ink Stock Vector (Royalty Free) 1124548580">
            <a:extLst>
              <a:ext uri="{FF2B5EF4-FFF2-40B4-BE49-F238E27FC236}">
                <a16:creationId xmlns:a16="http://schemas.microsoft.com/office/drawing/2014/main" id="{874C0D2D-1722-4DE9-AE93-75390672AC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95" b="4108"/>
          <a:stretch/>
        </p:blipFill>
        <p:spPr bwMode="auto">
          <a:xfrm flipH="1">
            <a:off x="49631" y="1050553"/>
            <a:ext cx="12092737" cy="33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מחבר: מרפקי 45">
            <a:extLst>
              <a:ext uri="{FF2B5EF4-FFF2-40B4-BE49-F238E27FC236}">
                <a16:creationId xmlns:a16="http://schemas.microsoft.com/office/drawing/2014/main" id="{0598E6C7-D1BE-4094-87FA-3BC406147B1D}"/>
              </a:ext>
            </a:extLst>
          </p:cNvPr>
          <p:cNvCxnSpPr/>
          <p:nvPr/>
        </p:nvCxnSpPr>
        <p:spPr bwMode="auto">
          <a:xfrm flipV="1">
            <a:off x="7399229" y="2722277"/>
            <a:ext cx="964508" cy="12499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מחבר: מרפקי 53">
            <a:extLst>
              <a:ext uri="{FF2B5EF4-FFF2-40B4-BE49-F238E27FC236}">
                <a16:creationId xmlns:a16="http://schemas.microsoft.com/office/drawing/2014/main" id="{178BE56B-CBA0-4F3C-8F1B-650426B4699A}"/>
              </a:ext>
            </a:extLst>
          </p:cNvPr>
          <p:cNvCxnSpPr/>
          <p:nvPr/>
        </p:nvCxnSpPr>
        <p:spPr bwMode="auto">
          <a:xfrm flipV="1">
            <a:off x="6087104" y="3030138"/>
            <a:ext cx="401146" cy="294247"/>
          </a:xfrm>
          <a:prstGeom prst="bentConnector3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מחבר: מרפקי 54">
            <a:extLst>
              <a:ext uri="{FF2B5EF4-FFF2-40B4-BE49-F238E27FC236}">
                <a16:creationId xmlns:a16="http://schemas.microsoft.com/office/drawing/2014/main" id="{BA3E8ECD-31A0-474A-B0CC-FC030EDC9353}"/>
              </a:ext>
            </a:extLst>
          </p:cNvPr>
          <p:cNvCxnSpPr/>
          <p:nvPr/>
        </p:nvCxnSpPr>
        <p:spPr bwMode="auto">
          <a:xfrm flipV="1">
            <a:off x="8326209" y="2597280"/>
            <a:ext cx="964508" cy="12499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אליפסה 13">
            <a:extLst>
              <a:ext uri="{FF2B5EF4-FFF2-40B4-BE49-F238E27FC236}">
                <a16:creationId xmlns:a16="http://schemas.microsoft.com/office/drawing/2014/main" id="{88C39B00-AECA-48EF-9F49-D40E37B59BC1}"/>
              </a:ext>
            </a:extLst>
          </p:cNvPr>
          <p:cNvSpPr/>
          <p:nvPr/>
        </p:nvSpPr>
        <p:spPr>
          <a:xfrm>
            <a:off x="6314745" y="3805865"/>
            <a:ext cx="1791565" cy="171019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3600" dirty="0">
                <a:solidFill>
                  <a:sysClr val="windowText" lastClr="000000"/>
                </a:solidFill>
              </a:rPr>
              <a:t>חוסר</a:t>
            </a:r>
          </a:p>
          <a:p>
            <a:pPr algn="ctr"/>
            <a:r>
              <a:rPr lang="he-IL" sz="3600" dirty="0">
                <a:solidFill>
                  <a:sysClr val="windowText" lastClr="000000"/>
                </a:solidFill>
              </a:rPr>
              <a:t>/גרעון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  <p:sp>
        <p:nvSpPr>
          <p:cNvPr id="62" name="אליפסה 61">
            <a:extLst>
              <a:ext uri="{FF2B5EF4-FFF2-40B4-BE49-F238E27FC236}">
                <a16:creationId xmlns:a16="http://schemas.microsoft.com/office/drawing/2014/main" id="{F31EA38C-27EF-4390-AE40-AFA00F88111C}"/>
              </a:ext>
            </a:extLst>
          </p:cNvPr>
          <p:cNvSpPr/>
          <p:nvPr/>
        </p:nvSpPr>
        <p:spPr>
          <a:xfrm>
            <a:off x="4106405" y="1679642"/>
            <a:ext cx="1457188" cy="135049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3600" dirty="0">
                <a:solidFill>
                  <a:sysClr val="windowText" lastClr="000000"/>
                </a:solidFill>
              </a:rPr>
              <a:t>עודף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47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37" grpId="0"/>
      <p:bldP spid="38" grpId="0"/>
      <p:bldP spid="14" grpId="0" animBg="1"/>
      <p:bldP spid="6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תיבת טקסט 1">
            <a:extLst>
              <a:ext uri="{FF2B5EF4-FFF2-40B4-BE49-F238E27FC236}">
                <a16:creationId xmlns:a16="http://schemas.microsoft.com/office/drawing/2014/main" id="{3A6B23AD-1287-0E43-93D5-1B786CD54076}"/>
              </a:ext>
            </a:extLst>
          </p:cNvPr>
          <p:cNvSpPr txBox="1"/>
          <p:nvPr/>
        </p:nvSpPr>
        <p:spPr>
          <a:xfrm>
            <a:off x="1549229" y="232190"/>
            <a:ext cx="9185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he-IL" sz="3600" b="1" dirty="0">
                <a:solidFill>
                  <a:schemeClr val="bg1"/>
                </a:solidFill>
              </a:rPr>
              <a:t>שיטת הצבירה – לינארי ומעריכי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D0936B-EAB7-354D-8451-9E77E700A16E}"/>
              </a:ext>
            </a:extLst>
          </p:cNvPr>
          <p:cNvSpPr txBox="1"/>
          <p:nvPr/>
        </p:nvSpPr>
        <p:spPr>
          <a:xfrm>
            <a:off x="12837226" y="4524499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</p:txBody>
      </p:sp>
      <p:cxnSp>
        <p:nvCxnSpPr>
          <p:cNvPr id="16" name="מחבר ישר 15">
            <a:extLst>
              <a:ext uri="{FF2B5EF4-FFF2-40B4-BE49-F238E27FC236}">
                <a16:creationId xmlns:a16="http://schemas.microsoft.com/office/drawing/2014/main" id="{A4975138-E06A-4100-93AC-28716CF6AB3C}"/>
              </a:ext>
            </a:extLst>
          </p:cNvPr>
          <p:cNvCxnSpPr>
            <a:cxnSpLocks/>
          </p:cNvCxnSpPr>
          <p:nvPr/>
        </p:nvCxnSpPr>
        <p:spPr>
          <a:xfrm flipH="1">
            <a:off x="1855232" y="1817999"/>
            <a:ext cx="11216" cy="4305460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צורה חופשית: צורה 16">
            <a:extLst>
              <a:ext uri="{FF2B5EF4-FFF2-40B4-BE49-F238E27FC236}">
                <a16:creationId xmlns:a16="http://schemas.microsoft.com/office/drawing/2014/main" id="{7642B2F7-6F8D-443E-B698-E2B561949C85}"/>
              </a:ext>
            </a:extLst>
          </p:cNvPr>
          <p:cNvSpPr/>
          <p:nvPr/>
        </p:nvSpPr>
        <p:spPr>
          <a:xfrm>
            <a:off x="2094891" y="2577786"/>
            <a:ext cx="7308487" cy="3119883"/>
          </a:xfrm>
          <a:custGeom>
            <a:avLst/>
            <a:gdLst>
              <a:gd name="connsiteX0" fmla="*/ 0 w 5105400"/>
              <a:gd name="connsiteY0" fmla="*/ 2762250 h 2762250"/>
              <a:gd name="connsiteX1" fmla="*/ 1695450 w 5105400"/>
              <a:gd name="connsiteY1" fmla="*/ 590550 h 2762250"/>
              <a:gd name="connsiteX2" fmla="*/ 5105400 w 5105400"/>
              <a:gd name="connsiteY2" fmla="*/ 0 h 2762250"/>
              <a:gd name="connsiteX0" fmla="*/ 0 w 5105400"/>
              <a:gd name="connsiteY0" fmla="*/ 3057525 h 3057525"/>
              <a:gd name="connsiteX1" fmla="*/ 1695450 w 5105400"/>
              <a:gd name="connsiteY1" fmla="*/ 885825 h 3057525"/>
              <a:gd name="connsiteX2" fmla="*/ 5105400 w 5105400"/>
              <a:gd name="connsiteY2" fmla="*/ 0 h 305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05400" h="3057525">
                <a:moveTo>
                  <a:pt x="0" y="3057525"/>
                </a:moveTo>
                <a:cubicBezTo>
                  <a:pt x="422275" y="2201862"/>
                  <a:pt x="844550" y="1346200"/>
                  <a:pt x="1695450" y="885825"/>
                </a:cubicBezTo>
                <a:cubicBezTo>
                  <a:pt x="2546350" y="425450"/>
                  <a:pt x="3825875" y="65087"/>
                  <a:pt x="5105400" y="0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cxnSp>
        <p:nvCxnSpPr>
          <p:cNvPr id="18" name="מחבר ישר 17">
            <a:extLst>
              <a:ext uri="{FF2B5EF4-FFF2-40B4-BE49-F238E27FC236}">
                <a16:creationId xmlns:a16="http://schemas.microsoft.com/office/drawing/2014/main" id="{8D324C9A-30DD-46FD-A8E9-3BC2C2AB503A}"/>
              </a:ext>
            </a:extLst>
          </p:cNvPr>
          <p:cNvCxnSpPr>
            <a:cxnSpLocks/>
          </p:cNvCxnSpPr>
          <p:nvPr/>
        </p:nvCxnSpPr>
        <p:spPr>
          <a:xfrm flipH="1">
            <a:off x="9520243" y="2784776"/>
            <a:ext cx="24159" cy="3279849"/>
          </a:xfrm>
          <a:prstGeom prst="line">
            <a:avLst/>
          </a:prstGeom>
          <a:ln w="57150" cap="flat" cmpd="sng" algn="ctr">
            <a:solidFill>
              <a:srgbClr val="FF66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כוכב: 5 פינות 18">
            <a:extLst>
              <a:ext uri="{FF2B5EF4-FFF2-40B4-BE49-F238E27FC236}">
                <a16:creationId xmlns:a16="http://schemas.microsoft.com/office/drawing/2014/main" id="{352D89C3-BC9A-4027-9CCE-78C18326E73F}"/>
              </a:ext>
            </a:extLst>
          </p:cNvPr>
          <p:cNvSpPr/>
          <p:nvPr/>
        </p:nvSpPr>
        <p:spPr>
          <a:xfrm>
            <a:off x="9251808" y="2199073"/>
            <a:ext cx="634314" cy="56172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1" name="מחבר ישר 20">
            <a:extLst>
              <a:ext uri="{FF2B5EF4-FFF2-40B4-BE49-F238E27FC236}">
                <a16:creationId xmlns:a16="http://schemas.microsoft.com/office/drawing/2014/main" id="{7463597F-5807-41E3-BF07-D0E8BD3545F2}"/>
              </a:ext>
            </a:extLst>
          </p:cNvPr>
          <p:cNvCxnSpPr>
            <a:cxnSpLocks/>
          </p:cNvCxnSpPr>
          <p:nvPr/>
        </p:nvCxnSpPr>
        <p:spPr>
          <a:xfrm flipV="1">
            <a:off x="2094892" y="2520397"/>
            <a:ext cx="7234043" cy="70210"/>
          </a:xfrm>
          <a:prstGeom prst="line">
            <a:avLst/>
          </a:prstGeom>
          <a:ln w="57150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4" name="מחבר ישר 33">
            <a:extLst>
              <a:ext uri="{FF2B5EF4-FFF2-40B4-BE49-F238E27FC236}">
                <a16:creationId xmlns:a16="http://schemas.microsoft.com/office/drawing/2014/main" id="{2C01105B-C8D0-4607-B9E5-A57251EA5541}"/>
              </a:ext>
            </a:extLst>
          </p:cNvPr>
          <p:cNvCxnSpPr>
            <a:cxnSpLocks/>
          </p:cNvCxnSpPr>
          <p:nvPr/>
        </p:nvCxnSpPr>
        <p:spPr>
          <a:xfrm flipH="1">
            <a:off x="1810405" y="6185819"/>
            <a:ext cx="8663386" cy="0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7" name="תיבת טקסט 36">
            <a:extLst>
              <a:ext uri="{FF2B5EF4-FFF2-40B4-BE49-F238E27FC236}">
                <a16:creationId xmlns:a16="http://schemas.microsoft.com/office/drawing/2014/main" id="{F98A99DB-EFD5-4187-855F-EC4081492C62}"/>
              </a:ext>
            </a:extLst>
          </p:cNvPr>
          <p:cNvSpPr txBox="1"/>
          <p:nvPr/>
        </p:nvSpPr>
        <p:spPr>
          <a:xfrm>
            <a:off x="9290717" y="6275308"/>
            <a:ext cx="224665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b="1" dirty="0">
                <a:latin typeface="Gisha" panose="020B0502040204020203" pitchFamily="34" charset="-79"/>
              </a:rPr>
              <a:t> גיל </a:t>
            </a:r>
            <a:r>
              <a:rPr lang="he-IL" sz="2400" b="1" dirty="0" err="1">
                <a:latin typeface="Gisha" panose="020B0502040204020203" pitchFamily="34" charset="-79"/>
              </a:rPr>
              <a:t>החבר.ה</a:t>
            </a:r>
            <a:r>
              <a:rPr lang="he-IL" sz="2400" b="1" dirty="0">
                <a:latin typeface="Gisha" panose="020B0502040204020203" pitchFamily="34" charset="-79"/>
              </a:rPr>
              <a:t>  67</a:t>
            </a:r>
          </a:p>
        </p:txBody>
      </p:sp>
      <p:sp>
        <p:nvSpPr>
          <p:cNvPr id="40" name="תיבת טקסט 1">
            <a:extLst>
              <a:ext uri="{FF2B5EF4-FFF2-40B4-BE49-F238E27FC236}">
                <a16:creationId xmlns:a16="http://schemas.microsoft.com/office/drawing/2014/main" id="{CD51A01E-8729-4188-A7B3-1710727C7E07}"/>
              </a:ext>
            </a:extLst>
          </p:cNvPr>
          <p:cNvSpPr txBox="1"/>
          <p:nvPr/>
        </p:nvSpPr>
        <p:spPr>
          <a:xfrm>
            <a:off x="2863074" y="294550"/>
            <a:ext cx="746206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ctr" defTabSz="1828434" eaLnBrk="0" hangingPunct="0">
              <a:defRPr sz="3600" b="1">
                <a:solidFill>
                  <a:srgbClr val="008080"/>
                </a:solidFill>
                <a:effectLst>
                  <a:outerShdw dist="76200" algn="l" rotWithShape="0">
                    <a:schemeClr val="bg1">
                      <a:alpha val="64000"/>
                    </a:schemeClr>
                  </a:outerShdw>
                </a:effectLst>
                <a:latin typeface="Gisha" panose="020B0502040204020203" pitchFamily="34" charset="-79"/>
                <a:ea typeface="Yu Mincho Light" panose="02020300000000000000" pitchFamily="18" charset="-128"/>
                <a:cs typeface="Gisha" panose="020B0502040204020203" pitchFamily="34" charset="-79"/>
              </a:defRPr>
            </a:lvl1pPr>
            <a:lvl2pPr marL="914217" algn="ctr" defTabSz="1828434" eaLnBrk="0" hangingPunct="0">
              <a:defRPr sz="3200" b="1">
                <a:solidFill>
                  <a:srgbClr val="C00000"/>
                </a:solidFill>
                <a:cs typeface="Arial" charset="0"/>
              </a:defRPr>
            </a:lvl2pPr>
            <a:lvl3pPr marL="1828434" algn="ctr" defTabSz="1828434" eaLnBrk="0" hangingPunct="0">
              <a:defRPr sz="3200" b="1">
                <a:solidFill>
                  <a:srgbClr val="C00000"/>
                </a:solidFill>
                <a:cs typeface="Arial" charset="0"/>
              </a:defRPr>
            </a:lvl3pPr>
            <a:lvl4pPr marL="2742651" algn="ctr" defTabSz="1828434" eaLnBrk="0" hangingPunct="0">
              <a:defRPr sz="3200" b="1">
                <a:solidFill>
                  <a:srgbClr val="C00000"/>
                </a:solidFill>
                <a:cs typeface="Arial" charset="0"/>
              </a:defRPr>
            </a:lvl4pPr>
            <a:lvl5pPr marL="3656868" algn="ctr" defTabSz="1828434" eaLnBrk="0" hangingPunct="0">
              <a:defRPr sz="3200" b="1">
                <a:solidFill>
                  <a:srgbClr val="C00000"/>
                </a:solidFill>
                <a:cs typeface="Arial" charset="0"/>
              </a:defRPr>
            </a:lvl5pPr>
            <a:lvl6pPr marL="457200" algn="ctr" defTabSz="1828434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6pPr>
            <a:lvl7pPr marL="914400" algn="ctr" defTabSz="1828434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7pPr>
            <a:lvl8pPr marL="1371600" algn="ctr" defTabSz="1828434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8pPr>
            <a:lvl9pPr marL="1828800" algn="ctr" defTabSz="1828434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9pPr>
          </a:lstStyle>
          <a:p>
            <a:r>
              <a:rPr lang="he-IL" dirty="0"/>
              <a:t>שיטת הצבירה – לינארית </a:t>
            </a:r>
            <a:r>
              <a:rPr lang="he-IL" dirty="0" err="1"/>
              <a:t>ומעריכית</a:t>
            </a:r>
            <a:endParaRPr lang="en-US" dirty="0"/>
          </a:p>
        </p:txBody>
      </p:sp>
      <p:pic>
        <p:nvPicPr>
          <p:cNvPr id="41" name="תמונה 40">
            <a:extLst>
              <a:ext uri="{FF2B5EF4-FFF2-40B4-BE49-F238E27FC236}">
                <a16:creationId xmlns:a16="http://schemas.microsoft.com/office/drawing/2014/main" id="{6CD6FD8D-590D-4B83-BB8A-365682FEA1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660"/>
          <a:stretch/>
        </p:blipFill>
        <p:spPr>
          <a:xfrm>
            <a:off x="10854526" y="0"/>
            <a:ext cx="1186423" cy="1265096"/>
          </a:xfrm>
          <a:prstGeom prst="rect">
            <a:avLst/>
          </a:prstGeom>
        </p:spPr>
      </p:pic>
      <p:pic>
        <p:nvPicPr>
          <p:cNvPr id="42" name="תמונה 41">
            <a:extLst>
              <a:ext uri="{FF2B5EF4-FFF2-40B4-BE49-F238E27FC236}">
                <a16:creationId xmlns:a16="http://schemas.microsoft.com/office/drawing/2014/main" id="{07C9A05B-28D2-4DFB-B6AA-4708508C63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51" y="142979"/>
            <a:ext cx="2632417" cy="875625"/>
          </a:xfrm>
          <a:prstGeom prst="rect">
            <a:avLst/>
          </a:prstGeom>
        </p:spPr>
      </p:pic>
      <p:pic>
        <p:nvPicPr>
          <p:cNvPr id="43" name="Picture 4" descr="Funky Cyan Blue Orange Yellow Ink Stock Vector (Royalty Free) 1124548580">
            <a:extLst>
              <a:ext uri="{FF2B5EF4-FFF2-40B4-BE49-F238E27FC236}">
                <a16:creationId xmlns:a16="http://schemas.microsoft.com/office/drawing/2014/main" id="{874C0D2D-1722-4DE9-AE93-75390672AC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95" b="4108"/>
          <a:stretch/>
        </p:blipFill>
        <p:spPr bwMode="auto">
          <a:xfrm flipH="1">
            <a:off x="49631" y="1050553"/>
            <a:ext cx="12092737" cy="33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65">
            <a:extLst>
              <a:ext uri="{FF2B5EF4-FFF2-40B4-BE49-F238E27FC236}">
                <a16:creationId xmlns:a16="http://schemas.microsoft.com/office/drawing/2014/main" id="{B04A190C-1DC1-49B1-A25F-E813615990F5}"/>
              </a:ext>
            </a:extLst>
          </p:cNvPr>
          <p:cNvGrpSpPr/>
          <p:nvPr/>
        </p:nvGrpSpPr>
        <p:grpSpPr>
          <a:xfrm>
            <a:off x="9505664" y="2605336"/>
            <a:ext cx="2624589" cy="923330"/>
            <a:chOff x="8898297" y="2588488"/>
            <a:chExt cx="2624589" cy="923330"/>
          </a:xfrm>
        </p:grpSpPr>
        <p:grpSp>
          <p:nvGrpSpPr>
            <p:cNvPr id="44" name="Group 64">
              <a:extLst>
                <a:ext uri="{FF2B5EF4-FFF2-40B4-BE49-F238E27FC236}">
                  <a16:creationId xmlns:a16="http://schemas.microsoft.com/office/drawing/2014/main" id="{B0505808-81FD-40C2-B018-2974B5B4158A}"/>
                </a:ext>
              </a:extLst>
            </p:cNvPr>
            <p:cNvGrpSpPr/>
            <p:nvPr/>
          </p:nvGrpSpPr>
          <p:grpSpPr>
            <a:xfrm>
              <a:off x="8954982" y="2629107"/>
              <a:ext cx="2567904" cy="567293"/>
              <a:chOff x="9148828" y="4889133"/>
              <a:chExt cx="2567904" cy="567293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56" name="Ink 48">
                    <a:extLst>
                      <a:ext uri="{FF2B5EF4-FFF2-40B4-BE49-F238E27FC236}">
                        <a16:creationId xmlns:a16="http://schemas.microsoft.com/office/drawing/2014/main" id="{C749F687-49E7-4B1A-86BC-44DE3C734BE5}"/>
                      </a:ext>
                    </a:extLst>
                  </p14:cNvPr>
                  <p14:cNvContentPartPr/>
                  <p14:nvPr/>
                </p14:nvContentPartPr>
                <p14:xfrm>
                  <a:off x="9578308" y="4931186"/>
                  <a:ext cx="1821960" cy="25128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4037B4A4-DA71-A441-A77C-B3551BD36013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9524308" y="4823546"/>
                    <a:ext cx="1929600" cy="466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58" name="Ink 51">
                    <a:extLst>
                      <a:ext uri="{FF2B5EF4-FFF2-40B4-BE49-F238E27FC236}">
                        <a16:creationId xmlns:a16="http://schemas.microsoft.com/office/drawing/2014/main" id="{8F5178E8-0029-4CFE-859A-A043D399CF83}"/>
                      </a:ext>
                    </a:extLst>
                  </p14:cNvPr>
                  <p14:cNvContentPartPr/>
                  <p14:nvPr/>
                </p14:nvContentPartPr>
                <p14:xfrm>
                  <a:off x="9456988" y="4947386"/>
                  <a:ext cx="1668600" cy="23868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FBA0FF68-C675-7B4A-806D-DE6FC3006C1C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9403348" y="4839746"/>
                    <a:ext cx="1776240" cy="454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59" name="Ink 56">
                    <a:extLst>
                      <a:ext uri="{FF2B5EF4-FFF2-40B4-BE49-F238E27FC236}">
                        <a16:creationId xmlns:a16="http://schemas.microsoft.com/office/drawing/2014/main" id="{319790D4-0AFF-42FE-A030-65B291E5C98B}"/>
                      </a:ext>
                    </a:extLst>
                  </p14:cNvPr>
                  <p14:cNvContentPartPr/>
                  <p14:nvPr/>
                </p14:nvContentPartPr>
                <p14:xfrm>
                  <a:off x="9621172" y="4889133"/>
                  <a:ext cx="1821960" cy="251280"/>
                </p14:xfrm>
              </p:contentPart>
            </mc:Choice>
            <mc:Fallback xmlns=""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5209EA7A-7B98-D84D-85B4-2B0916750EB8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9567172" y="4781493"/>
                    <a:ext cx="1929600" cy="466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60" name="Ink 57">
                    <a:extLst>
                      <a:ext uri="{FF2B5EF4-FFF2-40B4-BE49-F238E27FC236}">
                        <a16:creationId xmlns:a16="http://schemas.microsoft.com/office/drawing/2014/main" id="{56FEABE2-0B2B-409C-9391-B02D7F4C1223}"/>
                      </a:ext>
                    </a:extLst>
                  </p14:cNvPr>
                  <p14:cNvContentPartPr/>
                  <p14:nvPr/>
                </p14:nvContentPartPr>
                <p14:xfrm>
                  <a:off x="9363772" y="5100813"/>
                  <a:ext cx="2264400" cy="270000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F92E3E56-B723-2D4A-A37F-072481914564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9309772" y="4992813"/>
                    <a:ext cx="2372040" cy="485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61" name="Ink 58">
                    <a:extLst>
                      <a:ext uri="{FF2B5EF4-FFF2-40B4-BE49-F238E27FC236}">
                        <a16:creationId xmlns:a16="http://schemas.microsoft.com/office/drawing/2014/main" id="{D5743CE4-53A0-4253-A814-3AE827011683}"/>
                      </a:ext>
                    </a:extLst>
                  </p14:cNvPr>
                  <p14:cNvContentPartPr/>
                  <p14:nvPr/>
                </p14:nvContentPartPr>
                <p14:xfrm>
                  <a:off x="9191692" y="5295213"/>
                  <a:ext cx="2525040" cy="87120"/>
                </p14:xfrm>
              </p:contentPart>
            </mc:Choice>
            <mc:Fallback xmlns="">
              <p:pic>
                <p:nvPicPr>
                  <p:cNvPr id="59" name="Ink 58">
                    <a:extLst>
                      <a:ext uri="{FF2B5EF4-FFF2-40B4-BE49-F238E27FC236}">
                        <a16:creationId xmlns:a16="http://schemas.microsoft.com/office/drawing/2014/main" id="{18285C5F-14F4-A940-AFCD-EA46CD6C2887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9137692" y="5187573"/>
                    <a:ext cx="2632680" cy="302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62" name="Ink 60">
                    <a:extLst>
                      <a:ext uri="{FF2B5EF4-FFF2-40B4-BE49-F238E27FC236}">
                        <a16:creationId xmlns:a16="http://schemas.microsoft.com/office/drawing/2014/main" id="{72A093D6-CE2D-450E-A623-E0D68A5F6F6F}"/>
                      </a:ext>
                    </a:extLst>
                  </p14:cNvPr>
                  <p14:cNvContentPartPr/>
                  <p14:nvPr/>
                </p14:nvContentPartPr>
                <p14:xfrm>
                  <a:off x="9578308" y="4963226"/>
                  <a:ext cx="1821960" cy="251280"/>
                </p14:xfrm>
              </p:contentPart>
            </mc:Choice>
            <mc:Fallback xmlns="">
              <p:pic>
                <p:nvPicPr>
                  <p:cNvPr id="61" name="Ink 60">
                    <a:extLst>
                      <a:ext uri="{FF2B5EF4-FFF2-40B4-BE49-F238E27FC236}">
                        <a16:creationId xmlns:a16="http://schemas.microsoft.com/office/drawing/2014/main" id="{2992C05A-1787-D646-BEF8-360B4F895549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9524308" y="4855586"/>
                    <a:ext cx="1929600" cy="466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63" name="Ink 62">
                    <a:extLst>
                      <a:ext uri="{FF2B5EF4-FFF2-40B4-BE49-F238E27FC236}">
                        <a16:creationId xmlns:a16="http://schemas.microsoft.com/office/drawing/2014/main" id="{9E3BF4DF-2C6F-45E9-A5BF-452843C93642}"/>
                      </a:ext>
                    </a:extLst>
                  </p14:cNvPr>
                  <p14:cNvContentPartPr/>
                  <p14:nvPr/>
                </p14:nvContentPartPr>
                <p14:xfrm>
                  <a:off x="9148828" y="5369306"/>
                  <a:ext cx="2525040" cy="87120"/>
                </p14:xfrm>
              </p:contentPart>
            </mc:Choice>
            <mc:Fallback xmlns="">
              <p:pic>
                <p:nvPicPr>
                  <p:cNvPr id="63" name="Ink 62">
                    <a:extLst>
                      <a:ext uri="{FF2B5EF4-FFF2-40B4-BE49-F238E27FC236}">
                        <a16:creationId xmlns:a16="http://schemas.microsoft.com/office/drawing/2014/main" id="{6D5F8A05-B897-514B-9D33-EFAC2A670A2E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9094828" y="5261666"/>
                    <a:ext cx="2632680" cy="302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64" name="Ink 63">
                    <a:extLst>
                      <a:ext uri="{FF2B5EF4-FFF2-40B4-BE49-F238E27FC236}">
                        <a16:creationId xmlns:a16="http://schemas.microsoft.com/office/drawing/2014/main" id="{D2B692EF-82BC-45B7-9777-7F0CBF564920}"/>
                      </a:ext>
                    </a:extLst>
                  </p14:cNvPr>
                  <p14:cNvContentPartPr/>
                  <p14:nvPr/>
                </p14:nvContentPartPr>
                <p14:xfrm>
                  <a:off x="9456988" y="4979426"/>
                  <a:ext cx="1668600" cy="238680"/>
                </p14:xfrm>
              </p:contentPart>
            </mc:Choice>
            <mc:Fallback xmlns="">
              <p:pic>
                <p:nvPicPr>
                  <p:cNvPr id="64" name="Ink 63">
                    <a:extLst>
                      <a:ext uri="{FF2B5EF4-FFF2-40B4-BE49-F238E27FC236}">
                        <a16:creationId xmlns:a16="http://schemas.microsoft.com/office/drawing/2014/main" id="{B3E78D38-40E7-3243-9C26-A7DEFA790B48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9403348" y="4871786"/>
                    <a:ext cx="1776240" cy="454320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45" name="TextBox 45">
              <a:extLst>
                <a:ext uri="{FF2B5EF4-FFF2-40B4-BE49-F238E27FC236}">
                  <a16:creationId xmlns:a16="http://schemas.microsoft.com/office/drawing/2014/main" id="{5FCD0C41-C56A-4C1C-B177-C3F25E161F92}"/>
                </a:ext>
              </a:extLst>
            </p:cNvPr>
            <p:cNvSpPr txBox="1"/>
            <p:nvPr/>
          </p:nvSpPr>
          <p:spPr>
            <a:xfrm>
              <a:off x="8898297" y="2588488"/>
              <a:ext cx="251169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e-IL" b="1" dirty="0">
                  <a:latin typeface="Gisha" panose="020B0502040204020203" pitchFamily="34" charset="-79"/>
                </a:rPr>
                <a:t>החבר/ה מקבלים </a:t>
              </a:r>
              <a:endParaRPr lang="en-US" b="1" dirty="0">
                <a:latin typeface="Gisha" panose="020B0502040204020203" pitchFamily="34" charset="-79"/>
              </a:endParaRPr>
            </a:p>
            <a:p>
              <a:pPr algn="r"/>
              <a:r>
                <a:rPr lang="he-IL" b="1" dirty="0">
                  <a:latin typeface="Gisha" panose="020B0502040204020203" pitchFamily="34" charset="-79"/>
                </a:rPr>
                <a:t>השלמה לפנסיית רשם</a:t>
              </a:r>
            </a:p>
            <a:p>
              <a:endParaRPr lang="en-US" dirty="0"/>
            </a:p>
          </p:txBody>
        </p:sp>
      </p:grpSp>
      <p:grpSp>
        <p:nvGrpSpPr>
          <p:cNvPr id="68" name="Group 85">
            <a:extLst>
              <a:ext uri="{FF2B5EF4-FFF2-40B4-BE49-F238E27FC236}">
                <a16:creationId xmlns:a16="http://schemas.microsoft.com/office/drawing/2014/main" id="{C5F70937-6CCC-4D91-8F4C-B5435E03E6CF}"/>
              </a:ext>
            </a:extLst>
          </p:cNvPr>
          <p:cNvGrpSpPr/>
          <p:nvPr/>
        </p:nvGrpSpPr>
        <p:grpSpPr>
          <a:xfrm>
            <a:off x="9251808" y="1397101"/>
            <a:ext cx="2853666" cy="545760"/>
            <a:chOff x="9076176" y="1695725"/>
            <a:chExt cx="2853666" cy="545760"/>
          </a:xfrm>
        </p:grpSpPr>
        <p:grpSp>
          <p:nvGrpSpPr>
            <p:cNvPr id="69" name="Group 73">
              <a:extLst>
                <a:ext uri="{FF2B5EF4-FFF2-40B4-BE49-F238E27FC236}">
                  <a16:creationId xmlns:a16="http://schemas.microsoft.com/office/drawing/2014/main" id="{60BF13BC-798B-47C3-B2F1-16A774907DE7}"/>
                </a:ext>
              </a:extLst>
            </p:cNvPr>
            <p:cNvGrpSpPr/>
            <p:nvPr/>
          </p:nvGrpSpPr>
          <p:grpSpPr>
            <a:xfrm rot="442805">
              <a:off x="9076176" y="1695725"/>
              <a:ext cx="2619720" cy="545760"/>
              <a:chOff x="9011646" y="4681029"/>
              <a:chExt cx="2619720" cy="545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71" name="Ink 74">
                    <a:extLst>
                      <a:ext uri="{FF2B5EF4-FFF2-40B4-BE49-F238E27FC236}">
                        <a16:creationId xmlns:a16="http://schemas.microsoft.com/office/drawing/2014/main" id="{00812A34-10A3-4B0C-899B-D559ABA92FB4}"/>
                      </a:ext>
                    </a:extLst>
                  </p14:cNvPr>
                  <p14:cNvContentPartPr/>
                  <p14:nvPr/>
                </p14:nvContentPartPr>
                <p14:xfrm>
                  <a:off x="9158886" y="4681029"/>
                  <a:ext cx="2472480" cy="454320"/>
                </p14:xfrm>
              </p:contentPart>
            </mc:Choice>
            <mc:Fallback xmlns="">
              <p:pic>
                <p:nvPicPr>
                  <p:cNvPr id="75" name="Ink 74">
                    <a:extLst>
                      <a:ext uri="{FF2B5EF4-FFF2-40B4-BE49-F238E27FC236}">
                        <a16:creationId xmlns:a16="http://schemas.microsoft.com/office/drawing/2014/main" id="{6A154CF9-86E7-6B4F-81CA-2AB2E2893142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9104886" y="4573389"/>
                    <a:ext cx="2580120" cy="669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72" name="Ink 75">
                    <a:extLst>
                      <a:ext uri="{FF2B5EF4-FFF2-40B4-BE49-F238E27FC236}">
                        <a16:creationId xmlns:a16="http://schemas.microsoft.com/office/drawing/2014/main" id="{4586CD00-6538-4B2D-B732-80A7BD41FAED}"/>
                      </a:ext>
                    </a:extLst>
                  </p14:cNvPr>
                  <p14:cNvContentPartPr/>
                  <p14:nvPr/>
                </p14:nvContentPartPr>
                <p14:xfrm>
                  <a:off x="9474606" y="4813509"/>
                  <a:ext cx="1978200" cy="403200"/>
                </p14:xfrm>
              </p:contentPart>
            </mc:Choice>
            <mc:Fallback xmlns="">
              <p:pic>
                <p:nvPicPr>
                  <p:cNvPr id="76" name="Ink 75">
                    <a:extLst>
                      <a:ext uri="{FF2B5EF4-FFF2-40B4-BE49-F238E27FC236}">
                        <a16:creationId xmlns:a16="http://schemas.microsoft.com/office/drawing/2014/main" id="{22280D65-1ED9-8D47-8A8A-F3F87D812C77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9420966" y="4705869"/>
                    <a:ext cx="2085840" cy="618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73" name="Ink 76">
                    <a:extLst>
                      <a:ext uri="{FF2B5EF4-FFF2-40B4-BE49-F238E27FC236}">
                        <a16:creationId xmlns:a16="http://schemas.microsoft.com/office/drawing/2014/main" id="{275D7CE3-F78A-4560-B431-E94D38AEF2D1}"/>
                      </a:ext>
                    </a:extLst>
                  </p14:cNvPr>
                  <p14:cNvContentPartPr/>
                  <p14:nvPr/>
                </p14:nvContentPartPr>
                <p14:xfrm>
                  <a:off x="9478566" y="4959309"/>
                  <a:ext cx="2134800" cy="267480"/>
                </p14:xfrm>
              </p:contentPart>
            </mc:Choice>
            <mc:Fallback xmlns="">
              <p:pic>
                <p:nvPicPr>
                  <p:cNvPr id="77" name="Ink 76">
                    <a:extLst>
                      <a:ext uri="{FF2B5EF4-FFF2-40B4-BE49-F238E27FC236}">
                        <a16:creationId xmlns:a16="http://schemas.microsoft.com/office/drawing/2014/main" id="{CABE659B-6727-F844-A0CF-13A8E4686B42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9424926" y="4851669"/>
                    <a:ext cx="2242440" cy="483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74" name="Ink 77">
                    <a:extLst>
                      <a:ext uri="{FF2B5EF4-FFF2-40B4-BE49-F238E27FC236}">
                        <a16:creationId xmlns:a16="http://schemas.microsoft.com/office/drawing/2014/main" id="{2A5C3935-C1AC-4C78-B0E6-870DCC6189FC}"/>
                      </a:ext>
                    </a:extLst>
                  </p14:cNvPr>
                  <p14:cNvContentPartPr/>
                  <p14:nvPr/>
                </p14:nvContentPartPr>
                <p14:xfrm>
                  <a:off x="9216126" y="4992789"/>
                  <a:ext cx="889200" cy="172080"/>
                </p14:xfrm>
              </p:contentPart>
            </mc:Choice>
            <mc:Fallback xmlns="">
              <p:pic>
                <p:nvPicPr>
                  <p:cNvPr id="78" name="Ink 77">
                    <a:extLst>
                      <a:ext uri="{FF2B5EF4-FFF2-40B4-BE49-F238E27FC236}">
                        <a16:creationId xmlns:a16="http://schemas.microsoft.com/office/drawing/2014/main" id="{AD332E9A-8386-6648-97BA-6A33DCDE7F5B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9162126" y="4885149"/>
                    <a:ext cx="996840" cy="387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75" name="Ink 78">
                    <a:extLst>
                      <a:ext uri="{FF2B5EF4-FFF2-40B4-BE49-F238E27FC236}">
                        <a16:creationId xmlns:a16="http://schemas.microsoft.com/office/drawing/2014/main" id="{B8B04107-12CB-4464-AE2D-E6D9A31D0282}"/>
                      </a:ext>
                    </a:extLst>
                  </p14:cNvPr>
                  <p14:cNvContentPartPr/>
                  <p14:nvPr/>
                </p14:nvContentPartPr>
                <p14:xfrm>
                  <a:off x="9011646" y="5008269"/>
                  <a:ext cx="473400" cy="152640"/>
                </p14:xfrm>
              </p:contentPart>
            </mc:Choice>
            <mc:Fallback xmlns="">
              <p:pic>
                <p:nvPicPr>
                  <p:cNvPr id="79" name="Ink 78">
                    <a:extLst>
                      <a:ext uri="{FF2B5EF4-FFF2-40B4-BE49-F238E27FC236}">
                        <a16:creationId xmlns:a16="http://schemas.microsoft.com/office/drawing/2014/main" id="{255639D3-A2D3-2543-8FC0-E3E1F23712FE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8957646" y="4900629"/>
                    <a:ext cx="581040" cy="368280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70" name="TextBox 66">
              <a:extLst>
                <a:ext uri="{FF2B5EF4-FFF2-40B4-BE49-F238E27FC236}">
                  <a16:creationId xmlns:a16="http://schemas.microsoft.com/office/drawing/2014/main" id="{C0D85384-C197-4FB9-A19D-CA2280102177}"/>
                </a:ext>
              </a:extLst>
            </p:cNvPr>
            <p:cNvSpPr txBox="1"/>
            <p:nvPr/>
          </p:nvSpPr>
          <p:spPr>
            <a:xfrm>
              <a:off x="9076176" y="1698056"/>
              <a:ext cx="2853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e-IL" b="1" dirty="0">
                  <a:latin typeface="Gisha" panose="020B0502040204020203" pitchFamily="34" charset="-79"/>
                </a:rPr>
                <a:t>החבר/ה מקבלים את הצבירה</a:t>
              </a:r>
            </a:p>
          </p:txBody>
        </p:sp>
      </p:grpSp>
      <p:cxnSp>
        <p:nvCxnSpPr>
          <p:cNvPr id="77" name="מחבר ישר 76">
            <a:extLst>
              <a:ext uri="{FF2B5EF4-FFF2-40B4-BE49-F238E27FC236}">
                <a16:creationId xmlns:a16="http://schemas.microsoft.com/office/drawing/2014/main" id="{5A37374F-F3A8-431C-88E9-1143ACCB5BD9}"/>
              </a:ext>
            </a:extLst>
          </p:cNvPr>
          <p:cNvCxnSpPr>
            <a:cxnSpLocks/>
          </p:cNvCxnSpPr>
          <p:nvPr/>
        </p:nvCxnSpPr>
        <p:spPr>
          <a:xfrm flipH="1">
            <a:off x="3544584" y="4056770"/>
            <a:ext cx="3541" cy="2066689"/>
          </a:xfrm>
          <a:prstGeom prst="line">
            <a:avLst/>
          </a:prstGeom>
          <a:ln w="381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8" name="מחבר ישר 77">
            <a:extLst>
              <a:ext uri="{FF2B5EF4-FFF2-40B4-BE49-F238E27FC236}">
                <a16:creationId xmlns:a16="http://schemas.microsoft.com/office/drawing/2014/main" id="{73ABCAD9-64EB-4C2B-ADE9-87AF9C5DD9A3}"/>
              </a:ext>
            </a:extLst>
          </p:cNvPr>
          <p:cNvCxnSpPr>
            <a:cxnSpLocks/>
          </p:cNvCxnSpPr>
          <p:nvPr/>
        </p:nvCxnSpPr>
        <p:spPr>
          <a:xfrm flipH="1" flipV="1">
            <a:off x="1946973" y="3909331"/>
            <a:ext cx="1597611" cy="2242"/>
          </a:xfrm>
          <a:prstGeom prst="line">
            <a:avLst/>
          </a:prstGeom>
          <a:ln w="381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9" name="מחבר ישר 78">
            <a:extLst>
              <a:ext uri="{FF2B5EF4-FFF2-40B4-BE49-F238E27FC236}">
                <a16:creationId xmlns:a16="http://schemas.microsoft.com/office/drawing/2014/main" id="{AC7EDB8F-66C0-4AEC-B44D-B7BD298FC2A2}"/>
              </a:ext>
            </a:extLst>
          </p:cNvPr>
          <p:cNvCxnSpPr>
            <a:cxnSpLocks/>
          </p:cNvCxnSpPr>
          <p:nvPr/>
        </p:nvCxnSpPr>
        <p:spPr>
          <a:xfrm flipV="1">
            <a:off x="2001236" y="1787695"/>
            <a:ext cx="7402142" cy="30305"/>
          </a:xfrm>
          <a:prstGeom prst="line">
            <a:avLst/>
          </a:prstGeom>
          <a:ln w="571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87A80F6-83C2-4490-9667-3A3A780BF9B0}"/>
              </a:ext>
            </a:extLst>
          </p:cNvPr>
          <p:cNvCxnSpPr>
            <a:cxnSpLocks/>
          </p:cNvCxnSpPr>
          <p:nvPr/>
        </p:nvCxnSpPr>
        <p:spPr>
          <a:xfrm flipV="1">
            <a:off x="2094892" y="3323309"/>
            <a:ext cx="7407404" cy="57702"/>
          </a:xfrm>
          <a:prstGeom prst="line">
            <a:avLst/>
          </a:prstGeom>
          <a:ln w="28575" cap="flat" cmpd="sng" algn="ctr">
            <a:solidFill>
              <a:srgbClr val="9900CC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2" name="תיבת טקסט 81">
            <a:extLst>
              <a:ext uri="{FF2B5EF4-FFF2-40B4-BE49-F238E27FC236}">
                <a16:creationId xmlns:a16="http://schemas.microsoft.com/office/drawing/2014/main" id="{789461ED-793E-497A-88C3-5347F899F83B}"/>
              </a:ext>
            </a:extLst>
          </p:cNvPr>
          <p:cNvSpPr txBox="1"/>
          <p:nvPr/>
        </p:nvSpPr>
        <p:spPr>
          <a:xfrm>
            <a:off x="3201023" y="6310250"/>
            <a:ext cx="68712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>
                <a:latin typeface="Gisha" panose="020B0502040204020203" pitchFamily="34" charset="-79"/>
                <a:cs typeface="Gisha" panose="020B0502040204020203" pitchFamily="34" charset="-79"/>
              </a:rPr>
              <a:t>40</a:t>
            </a:r>
          </a:p>
        </p:txBody>
      </p:sp>
      <p:sp>
        <p:nvSpPr>
          <p:cNvPr id="83" name="תיבת טקסט 82">
            <a:extLst>
              <a:ext uri="{FF2B5EF4-FFF2-40B4-BE49-F238E27FC236}">
                <a16:creationId xmlns:a16="http://schemas.microsoft.com/office/drawing/2014/main" id="{C1F1C0EF-353C-49E0-A371-7684A6A7F7A9}"/>
              </a:ext>
            </a:extLst>
          </p:cNvPr>
          <p:cNvSpPr txBox="1"/>
          <p:nvPr/>
        </p:nvSpPr>
        <p:spPr>
          <a:xfrm>
            <a:off x="1816475" y="6310250"/>
            <a:ext cx="68712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>
                <a:latin typeface="Gisha" panose="020B0502040204020203" pitchFamily="34" charset="-79"/>
                <a:cs typeface="Gisha" panose="020B0502040204020203" pitchFamily="34" charset="-79"/>
              </a:rPr>
              <a:t>30</a:t>
            </a:r>
          </a:p>
        </p:txBody>
      </p:sp>
      <p:sp>
        <p:nvSpPr>
          <p:cNvPr id="84" name="תיבת טקסט 83">
            <a:extLst>
              <a:ext uri="{FF2B5EF4-FFF2-40B4-BE49-F238E27FC236}">
                <a16:creationId xmlns:a16="http://schemas.microsoft.com/office/drawing/2014/main" id="{1098F8C8-F94A-4B1D-8E5B-91A5F7568DBD}"/>
              </a:ext>
            </a:extLst>
          </p:cNvPr>
          <p:cNvSpPr txBox="1"/>
          <p:nvPr/>
        </p:nvSpPr>
        <p:spPr>
          <a:xfrm>
            <a:off x="-128912" y="2295296"/>
            <a:ext cx="180172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000" b="1" dirty="0">
                <a:latin typeface="Gisha" panose="020B0502040204020203" pitchFamily="34" charset="-79"/>
              </a:rPr>
              <a:t>פנסיית מטרה/רשם</a:t>
            </a:r>
          </a:p>
        </p:txBody>
      </p:sp>
      <p:cxnSp>
        <p:nvCxnSpPr>
          <p:cNvPr id="85" name="מחבר חץ ישר 84">
            <a:extLst>
              <a:ext uri="{FF2B5EF4-FFF2-40B4-BE49-F238E27FC236}">
                <a16:creationId xmlns:a16="http://schemas.microsoft.com/office/drawing/2014/main" id="{3D301CEC-AE1C-4535-8B82-25CBC752B069}"/>
              </a:ext>
            </a:extLst>
          </p:cNvPr>
          <p:cNvCxnSpPr>
            <a:cxnSpLocks/>
          </p:cNvCxnSpPr>
          <p:nvPr/>
        </p:nvCxnSpPr>
        <p:spPr bwMode="auto">
          <a:xfrm>
            <a:off x="9245563" y="2645955"/>
            <a:ext cx="0" cy="658025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6" name="צורה חופשית: צורה 85">
            <a:extLst>
              <a:ext uri="{FF2B5EF4-FFF2-40B4-BE49-F238E27FC236}">
                <a16:creationId xmlns:a16="http://schemas.microsoft.com/office/drawing/2014/main" id="{A9622BA8-D2BF-4CDD-B549-A9FAD72F098B}"/>
              </a:ext>
            </a:extLst>
          </p:cNvPr>
          <p:cNvSpPr/>
          <p:nvPr/>
        </p:nvSpPr>
        <p:spPr>
          <a:xfrm>
            <a:off x="3548124" y="1851425"/>
            <a:ext cx="5841621" cy="2104424"/>
          </a:xfrm>
          <a:custGeom>
            <a:avLst/>
            <a:gdLst>
              <a:gd name="connsiteX0" fmla="*/ 0 w 3819525"/>
              <a:gd name="connsiteY0" fmla="*/ 1640678 h 1640678"/>
              <a:gd name="connsiteX1" fmla="*/ 714375 w 3819525"/>
              <a:gd name="connsiteY1" fmla="*/ 1050128 h 1640678"/>
              <a:gd name="connsiteX2" fmla="*/ 2838450 w 3819525"/>
              <a:gd name="connsiteY2" fmla="*/ 164303 h 1640678"/>
              <a:gd name="connsiteX3" fmla="*/ 3819525 w 3819525"/>
              <a:gd name="connsiteY3" fmla="*/ 2378 h 1640678"/>
              <a:gd name="connsiteX0" fmla="*/ 0 w 4114800"/>
              <a:gd name="connsiteY0" fmla="*/ 1926428 h 1926428"/>
              <a:gd name="connsiteX1" fmla="*/ 1009650 w 4114800"/>
              <a:gd name="connsiteY1" fmla="*/ 1050128 h 1926428"/>
              <a:gd name="connsiteX2" fmla="*/ 3133725 w 4114800"/>
              <a:gd name="connsiteY2" fmla="*/ 164303 h 1926428"/>
              <a:gd name="connsiteX3" fmla="*/ 4114800 w 4114800"/>
              <a:gd name="connsiteY3" fmla="*/ 2378 h 1926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4800" h="1926428">
                <a:moveTo>
                  <a:pt x="0" y="1926428"/>
                </a:moveTo>
                <a:cubicBezTo>
                  <a:pt x="120650" y="1754184"/>
                  <a:pt x="487363" y="1343815"/>
                  <a:pt x="1009650" y="1050128"/>
                </a:cubicBezTo>
                <a:cubicBezTo>
                  <a:pt x="1531937" y="756441"/>
                  <a:pt x="2616200" y="338928"/>
                  <a:pt x="3133725" y="164303"/>
                </a:cubicBezTo>
                <a:cubicBezTo>
                  <a:pt x="3651250" y="-10322"/>
                  <a:pt x="3883025" y="-3972"/>
                  <a:pt x="4114800" y="2378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87" name="צורה חופשית: צורה 86">
            <a:extLst>
              <a:ext uri="{FF2B5EF4-FFF2-40B4-BE49-F238E27FC236}">
                <a16:creationId xmlns:a16="http://schemas.microsoft.com/office/drawing/2014/main" id="{F181F411-81F4-4015-95EC-B3B1504E0F71}"/>
              </a:ext>
            </a:extLst>
          </p:cNvPr>
          <p:cNvSpPr/>
          <p:nvPr/>
        </p:nvSpPr>
        <p:spPr>
          <a:xfrm>
            <a:off x="3582798" y="3350393"/>
            <a:ext cx="5704554" cy="628920"/>
          </a:xfrm>
          <a:custGeom>
            <a:avLst/>
            <a:gdLst>
              <a:gd name="connsiteX0" fmla="*/ 0 w 3810000"/>
              <a:gd name="connsiteY0" fmla="*/ 619125 h 619125"/>
              <a:gd name="connsiteX1" fmla="*/ 942975 w 3810000"/>
              <a:gd name="connsiteY1" fmla="*/ 209550 h 619125"/>
              <a:gd name="connsiteX2" fmla="*/ 3810000 w 3810000"/>
              <a:gd name="connsiteY2" fmla="*/ 0 h 619125"/>
              <a:gd name="connsiteX0" fmla="*/ 0 w 4086225"/>
              <a:gd name="connsiteY0" fmla="*/ 809625 h 809625"/>
              <a:gd name="connsiteX1" fmla="*/ 1219200 w 4086225"/>
              <a:gd name="connsiteY1" fmla="*/ 209550 h 809625"/>
              <a:gd name="connsiteX2" fmla="*/ 4086225 w 4086225"/>
              <a:gd name="connsiteY2" fmla="*/ 0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6225" h="809625">
                <a:moveTo>
                  <a:pt x="0" y="809625"/>
                </a:moveTo>
                <a:cubicBezTo>
                  <a:pt x="153987" y="656431"/>
                  <a:pt x="584200" y="312737"/>
                  <a:pt x="1219200" y="209550"/>
                </a:cubicBezTo>
                <a:cubicBezTo>
                  <a:pt x="1854200" y="106362"/>
                  <a:pt x="2970212" y="53181"/>
                  <a:pt x="4086225" y="0"/>
                </a:cubicBezTo>
              </a:path>
            </a:pathLst>
          </a:custGeom>
          <a:ln w="38100">
            <a:solidFill>
              <a:schemeClr val="accent4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490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37" grpId="0"/>
      <p:bldP spid="82" grpId="0"/>
      <p:bldP spid="83" grpId="0"/>
      <p:bldP spid="84" grpId="0"/>
      <p:bldP spid="86" grpId="0" animBg="1"/>
      <p:bldP spid="8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טבלה 11">
            <a:extLst>
              <a:ext uri="{FF2B5EF4-FFF2-40B4-BE49-F238E27FC236}">
                <a16:creationId xmlns:a16="http://schemas.microsoft.com/office/drawing/2014/main" id="{C61C8CAA-9C89-4DF2-9E1D-EEEA947903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807812"/>
              </p:ext>
            </p:extLst>
          </p:nvPr>
        </p:nvGraphicFramePr>
        <p:xfrm>
          <a:off x="1129422" y="1489819"/>
          <a:ext cx="10318315" cy="5121666"/>
        </p:xfrm>
        <a:graphic>
          <a:graphicData uri="http://schemas.openxmlformats.org/drawingml/2006/table">
            <a:tbl>
              <a:tblPr rtl="1" firstRow="1" bandRow="1">
                <a:tableStyleId>{5A111915-BE36-4E01-A7E5-04B1672EAD32}</a:tableStyleId>
              </a:tblPr>
              <a:tblGrid>
                <a:gridCol w="7938745">
                  <a:extLst>
                    <a:ext uri="{9D8B030D-6E8A-4147-A177-3AD203B41FA5}">
                      <a16:colId xmlns:a16="http://schemas.microsoft.com/office/drawing/2014/main" val="2408455049"/>
                    </a:ext>
                  </a:extLst>
                </a:gridCol>
                <a:gridCol w="2379570">
                  <a:extLst>
                    <a:ext uri="{9D8B030D-6E8A-4147-A177-3AD203B41FA5}">
                      <a16:colId xmlns:a16="http://schemas.microsoft.com/office/drawing/2014/main" val="217769899"/>
                    </a:ext>
                  </a:extLst>
                </a:gridCol>
              </a:tblGrid>
              <a:tr h="853611">
                <a:tc>
                  <a:txBody>
                    <a:bodyPr/>
                    <a:lstStyle/>
                    <a:p>
                      <a:pPr algn="ctr" rtl="1"/>
                      <a:r>
                        <a:rPr lang="he-IL" sz="4400" dirty="0">
                          <a:solidFill>
                            <a:schemeClr val="tx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רכיב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4400" dirty="0">
                          <a:solidFill>
                            <a:schemeClr val="tx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₪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334170"/>
                  </a:ext>
                </a:extLst>
              </a:tr>
              <a:tr h="853611">
                <a:tc>
                  <a:txBody>
                    <a:bodyPr/>
                    <a:lstStyle/>
                    <a:p>
                      <a:pPr algn="ctr" rtl="1"/>
                      <a:r>
                        <a:rPr lang="he-IL" sz="4000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שכר ברוטו (דוגמה)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4000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10,000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6931947"/>
                  </a:ext>
                </a:extLst>
              </a:tr>
              <a:tr h="853611">
                <a:tc>
                  <a:txBody>
                    <a:bodyPr/>
                    <a:lstStyle/>
                    <a:p>
                      <a:pPr algn="ctr" rtl="1"/>
                      <a:r>
                        <a:rPr lang="he-IL" sz="4000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הפרשות עובד 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4000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764491"/>
                  </a:ext>
                </a:extLst>
              </a:tr>
              <a:tr h="853611">
                <a:tc>
                  <a:txBody>
                    <a:bodyPr/>
                    <a:lstStyle/>
                    <a:p>
                      <a:pPr algn="ctr" rtl="1"/>
                      <a:r>
                        <a:rPr lang="he-IL" sz="4000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הפרשת מעביד 6.5%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4000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650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3590661"/>
                  </a:ext>
                </a:extLst>
              </a:tr>
              <a:tr h="853611">
                <a:tc>
                  <a:txBody>
                    <a:bodyPr/>
                    <a:lstStyle/>
                    <a:p>
                      <a:pPr algn="ctr" rtl="1"/>
                      <a:r>
                        <a:rPr lang="he-IL" sz="4000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הפרשה מעביד לפיצויים 8.3</a:t>
                      </a:r>
                      <a:r>
                        <a:rPr lang="he-IL" sz="4000" dirty="0">
                          <a:solidFill>
                            <a:schemeClr val="tx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3</a:t>
                      </a:r>
                      <a:r>
                        <a:rPr lang="he-IL" sz="4000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4000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833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891378"/>
                  </a:ext>
                </a:extLst>
              </a:tr>
              <a:tr h="853611">
                <a:tc>
                  <a:txBody>
                    <a:bodyPr/>
                    <a:lstStyle/>
                    <a:p>
                      <a:pPr algn="ctr" rtl="1"/>
                      <a:r>
                        <a:rPr lang="he-IL" sz="4000" b="1" dirty="0"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סה"כ הפרשה 20.8%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4000" b="1" dirty="0">
                          <a:solidFill>
                            <a:schemeClr val="tx1"/>
                          </a:solidFill>
                          <a:latin typeface="Gisha" panose="020B0502040204020203" pitchFamily="34" charset="-79"/>
                          <a:cs typeface="Gisha" panose="020B0502040204020203" pitchFamily="34" charset="-79"/>
                        </a:rPr>
                        <a:t>2,083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20714"/>
                  </a:ext>
                </a:extLst>
              </a:tr>
            </a:tbl>
          </a:graphicData>
        </a:graphic>
      </p:graphicFrame>
      <p:pic>
        <p:nvPicPr>
          <p:cNvPr id="13" name="תמונה 12">
            <a:extLst>
              <a:ext uri="{FF2B5EF4-FFF2-40B4-BE49-F238E27FC236}">
                <a16:creationId xmlns:a16="http://schemas.microsoft.com/office/drawing/2014/main" id="{A17DDFDB-7E6D-4366-81CF-CB7ED4E76F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660"/>
          <a:stretch/>
        </p:blipFill>
        <p:spPr>
          <a:xfrm>
            <a:off x="10854526" y="0"/>
            <a:ext cx="1186423" cy="1265096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1FACD959-F944-46B6-BF93-C93095DC32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51" y="142979"/>
            <a:ext cx="2632417" cy="875625"/>
          </a:xfrm>
          <a:prstGeom prst="rect">
            <a:avLst/>
          </a:prstGeom>
        </p:spPr>
      </p:pic>
      <p:pic>
        <p:nvPicPr>
          <p:cNvPr id="15" name="Picture 4" descr="Funky Cyan Blue Orange Yellow Ink Stock Vector (Royalty Free) 1124548580">
            <a:extLst>
              <a:ext uri="{FF2B5EF4-FFF2-40B4-BE49-F238E27FC236}">
                <a16:creationId xmlns:a16="http://schemas.microsoft.com/office/drawing/2014/main" id="{B5090B73-9178-4A38-BF1A-BBFF724DBC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95" b="4108"/>
          <a:stretch/>
        </p:blipFill>
        <p:spPr bwMode="auto">
          <a:xfrm flipH="1">
            <a:off x="49631" y="1050553"/>
            <a:ext cx="12092737" cy="33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תיבת טקסט 1">
            <a:extLst>
              <a:ext uri="{FF2B5EF4-FFF2-40B4-BE49-F238E27FC236}">
                <a16:creationId xmlns:a16="http://schemas.microsoft.com/office/drawing/2014/main" id="{225EAE15-405C-4BB8-A03E-EF4A887C2A0E}"/>
              </a:ext>
            </a:extLst>
          </p:cNvPr>
          <p:cNvSpPr txBox="1"/>
          <p:nvPr/>
        </p:nvSpPr>
        <p:spPr>
          <a:xfrm>
            <a:off x="2863074" y="294550"/>
            <a:ext cx="746206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ctr" defTabSz="1828434" eaLnBrk="0" hangingPunct="0">
              <a:defRPr sz="3600" b="1">
                <a:solidFill>
                  <a:srgbClr val="008080"/>
                </a:solidFill>
                <a:effectLst>
                  <a:outerShdw dist="76200" algn="l" rotWithShape="0">
                    <a:schemeClr val="bg1">
                      <a:alpha val="64000"/>
                    </a:schemeClr>
                  </a:outerShdw>
                </a:effectLst>
                <a:latin typeface="Gisha" panose="020B0502040204020203" pitchFamily="34" charset="-79"/>
                <a:ea typeface="Yu Mincho Light" panose="02020300000000000000" pitchFamily="18" charset="-128"/>
                <a:cs typeface="Gisha" panose="020B0502040204020203" pitchFamily="34" charset="-79"/>
              </a:defRPr>
            </a:lvl1pPr>
            <a:lvl2pPr marL="914217" algn="ctr" defTabSz="1828434" eaLnBrk="0" hangingPunct="0">
              <a:defRPr sz="3200" b="1">
                <a:solidFill>
                  <a:srgbClr val="C00000"/>
                </a:solidFill>
                <a:cs typeface="Arial" charset="0"/>
              </a:defRPr>
            </a:lvl2pPr>
            <a:lvl3pPr marL="1828434" algn="ctr" defTabSz="1828434" eaLnBrk="0" hangingPunct="0">
              <a:defRPr sz="3200" b="1">
                <a:solidFill>
                  <a:srgbClr val="C00000"/>
                </a:solidFill>
                <a:cs typeface="Arial" charset="0"/>
              </a:defRPr>
            </a:lvl3pPr>
            <a:lvl4pPr marL="2742651" algn="ctr" defTabSz="1828434" eaLnBrk="0" hangingPunct="0">
              <a:defRPr sz="3200" b="1">
                <a:solidFill>
                  <a:srgbClr val="C00000"/>
                </a:solidFill>
                <a:cs typeface="Arial" charset="0"/>
              </a:defRPr>
            </a:lvl4pPr>
            <a:lvl5pPr marL="3656868" algn="ctr" defTabSz="1828434" eaLnBrk="0" hangingPunct="0">
              <a:defRPr sz="3200" b="1">
                <a:solidFill>
                  <a:srgbClr val="C00000"/>
                </a:solidFill>
                <a:cs typeface="Arial" charset="0"/>
              </a:defRPr>
            </a:lvl5pPr>
            <a:lvl6pPr marL="457200" algn="ctr" defTabSz="1828434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6pPr>
            <a:lvl7pPr marL="914400" algn="ctr" defTabSz="1828434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7pPr>
            <a:lvl8pPr marL="1371600" algn="ctr" defTabSz="1828434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8pPr>
            <a:lvl9pPr marL="1828800" algn="ctr" defTabSz="1828434" fontAlgn="base">
              <a:spcBef>
                <a:spcPct val="0"/>
              </a:spcBef>
              <a:spcAft>
                <a:spcPct val="0"/>
              </a:spcAft>
              <a:defRPr sz="4400">
                <a:cs typeface="Times New Roman" pitchFamily="18" charset="0"/>
              </a:defRPr>
            </a:lvl9pPr>
          </a:lstStyle>
          <a:p>
            <a:r>
              <a:rPr lang="he-IL" dirty="0"/>
              <a:t>הפרשה לפנסיה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514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3796</TotalTime>
  <Words>1037</Words>
  <Application>Microsoft Office PowerPoint</Application>
  <PresentationFormat>מסך רחב</PresentationFormat>
  <Paragraphs>382</Paragraphs>
  <Slides>9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Gisha</vt:lpstr>
      <vt:lpstr>Tahoma</vt:lpstr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Nir Baram</cp:lastModifiedBy>
  <cp:revision>190</cp:revision>
  <dcterms:created xsi:type="dcterms:W3CDTF">2021-03-11T12:00:12Z</dcterms:created>
  <dcterms:modified xsi:type="dcterms:W3CDTF">2021-11-08T05:23:21Z</dcterms:modified>
</cp:coreProperties>
</file>